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6"/>
  </p:notesMasterIdLst>
  <p:sldIdLst>
    <p:sldId id="262" r:id="rId5"/>
  </p:sldIdLst>
  <p:sldSz cx="7775575" cy="10907713"/>
  <p:notesSz cx="6888163" cy="10020300"/>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上 奈緒子" initials="村上" lastIdx="1" clrIdx="0">
    <p:extLst>
      <p:ext uri="{19B8F6BF-5375-455C-9EA6-DF929625EA0E}">
        <p15:presenceInfo xmlns:p15="http://schemas.microsoft.com/office/powerpoint/2012/main" userId="S::murakami@chuokaikanagawa.onmicrosoft.com::5fa642c9-8be2-492b-bf62-6358f125e4d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FFB7"/>
    <a:srgbClr val="00FF00"/>
    <a:srgbClr val="57FF57"/>
    <a:srgbClr val="66FE78"/>
    <a:srgbClr val="C2FEE3"/>
    <a:srgbClr val="FFF100"/>
    <a:srgbClr val="FFF9B1"/>
    <a:srgbClr val="009B6D"/>
    <a:srgbClr val="906E30"/>
    <a:srgbClr val="A47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2298" y="54"/>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上 奈緒子" userId="5fa642c9-8be2-492b-bf62-6358f125e4df" providerId="ADAL" clId="{90C59E3D-458B-413C-ADAF-7ADEB87D6BA0}"/>
    <pc:docChg chg="custSel modSld">
      <pc:chgData name="村上 奈緒子" userId="5fa642c9-8be2-492b-bf62-6358f125e4df" providerId="ADAL" clId="{90C59E3D-458B-413C-ADAF-7ADEB87D6BA0}" dt="2021-09-07T01:14:32.128" v="16" actId="1076"/>
      <pc:docMkLst>
        <pc:docMk/>
      </pc:docMkLst>
      <pc:sldChg chg="addSp delSp modSp mod">
        <pc:chgData name="村上 奈緒子" userId="5fa642c9-8be2-492b-bf62-6358f125e4df" providerId="ADAL" clId="{90C59E3D-458B-413C-ADAF-7ADEB87D6BA0}" dt="2021-09-07T01:14:16.613" v="10" actId="1076"/>
        <pc:sldMkLst>
          <pc:docMk/>
          <pc:sldMk cId="779290052" sldId="261"/>
        </pc:sldMkLst>
        <pc:spChg chg="mod">
          <ac:chgData name="村上 奈緒子" userId="5fa642c9-8be2-492b-bf62-6358f125e4df" providerId="ADAL" clId="{90C59E3D-458B-413C-ADAF-7ADEB87D6BA0}" dt="2021-09-07T01:13:29.736" v="4"/>
          <ac:spMkLst>
            <pc:docMk/>
            <pc:sldMk cId="779290052" sldId="261"/>
            <ac:spMk id="53" creationId="{BA09116E-C4B6-4653-B6CE-0C7D36618E23}"/>
          </ac:spMkLst>
        </pc:spChg>
        <pc:picChg chg="add mod">
          <ac:chgData name="村上 奈緒子" userId="5fa642c9-8be2-492b-bf62-6358f125e4df" providerId="ADAL" clId="{90C59E3D-458B-413C-ADAF-7ADEB87D6BA0}" dt="2021-09-07T01:14:16.613" v="10" actId="1076"/>
          <ac:picMkLst>
            <pc:docMk/>
            <pc:sldMk cId="779290052" sldId="261"/>
            <ac:picMk id="6" creationId="{F8777BB2-5D46-41B8-A473-2DD430D03270}"/>
          </ac:picMkLst>
        </pc:picChg>
        <pc:picChg chg="del">
          <ac:chgData name="村上 奈緒子" userId="5fa642c9-8be2-492b-bf62-6358f125e4df" providerId="ADAL" clId="{90C59E3D-458B-413C-ADAF-7ADEB87D6BA0}" dt="2021-09-07T01:13:38.028" v="5" actId="478"/>
          <ac:picMkLst>
            <pc:docMk/>
            <pc:sldMk cId="779290052" sldId="261"/>
            <ac:picMk id="26" creationId="{DB7283C9-8DB0-4623-BFA7-699288EC4A22}"/>
          </ac:picMkLst>
        </pc:picChg>
      </pc:sldChg>
      <pc:sldChg chg="addSp delSp modSp mod">
        <pc:chgData name="村上 奈緒子" userId="5fa642c9-8be2-492b-bf62-6358f125e4df" providerId="ADAL" clId="{90C59E3D-458B-413C-ADAF-7ADEB87D6BA0}" dt="2021-09-07T01:14:32.128" v="16" actId="1076"/>
        <pc:sldMkLst>
          <pc:docMk/>
          <pc:sldMk cId="3304781171" sldId="262"/>
        </pc:sldMkLst>
        <pc:spChg chg="mod">
          <ac:chgData name="村上 奈緒子" userId="5fa642c9-8be2-492b-bf62-6358f125e4df" providerId="ADAL" clId="{90C59E3D-458B-413C-ADAF-7ADEB87D6BA0}" dt="2021-09-06T07:45:46.355" v="0" actId="20577"/>
          <ac:spMkLst>
            <pc:docMk/>
            <pc:sldMk cId="3304781171" sldId="262"/>
            <ac:spMk id="51" creationId="{53BA49F2-2B71-42A2-81DE-2EAA7913573A}"/>
          </ac:spMkLst>
        </pc:spChg>
        <pc:picChg chg="del">
          <ac:chgData name="村上 奈緒子" userId="5fa642c9-8be2-492b-bf62-6358f125e4df" providerId="ADAL" clId="{90C59E3D-458B-413C-ADAF-7ADEB87D6BA0}" dt="2021-09-07T01:13:41.843" v="6" actId="478"/>
          <ac:picMkLst>
            <pc:docMk/>
            <pc:sldMk cId="3304781171" sldId="262"/>
            <ac:picMk id="5" creationId="{CF53038C-81D2-41E4-B9A6-C3E118A78A7E}"/>
          </ac:picMkLst>
        </pc:picChg>
        <pc:picChg chg="add mod">
          <ac:chgData name="村上 奈緒子" userId="5fa642c9-8be2-492b-bf62-6358f125e4df" providerId="ADAL" clId="{90C59E3D-458B-413C-ADAF-7ADEB87D6BA0}" dt="2021-09-07T01:14:32.128" v="16" actId="1076"/>
          <ac:picMkLst>
            <pc:docMk/>
            <pc:sldMk cId="3304781171" sldId="262"/>
            <ac:picMk id="9" creationId="{30698626-0897-4028-B3CB-FE74995AACA2}"/>
          </ac:picMkLst>
        </pc:picChg>
      </pc:sldChg>
    </pc:docChg>
  </pc:docChgLst>
  <pc:docChgLst>
    <pc:chgData name="村上 奈緒子" userId="5fa642c9-8be2-492b-bf62-6358f125e4df" providerId="ADAL" clId="{963FB2F4-D445-43E6-89D1-60BFFB26958B}"/>
    <pc:docChg chg="modSld">
      <pc:chgData name="村上 奈緒子" userId="5fa642c9-8be2-492b-bf62-6358f125e4df" providerId="ADAL" clId="{963FB2F4-D445-43E6-89D1-60BFFB26958B}" dt="2021-09-13T00:24:42.378" v="13" actId="20577"/>
      <pc:docMkLst>
        <pc:docMk/>
      </pc:docMkLst>
      <pc:sldChg chg="modSp mod">
        <pc:chgData name="村上 奈緒子" userId="5fa642c9-8be2-492b-bf62-6358f125e4df" providerId="ADAL" clId="{963FB2F4-D445-43E6-89D1-60BFFB26958B}" dt="2021-09-13T00:24:42.378" v="13" actId="20577"/>
        <pc:sldMkLst>
          <pc:docMk/>
          <pc:sldMk cId="779290052" sldId="261"/>
        </pc:sldMkLst>
        <pc:spChg chg="mod">
          <ac:chgData name="村上 奈緒子" userId="5fa642c9-8be2-492b-bf62-6358f125e4df" providerId="ADAL" clId="{963FB2F4-D445-43E6-89D1-60BFFB26958B}" dt="2021-09-13T00:24:42.378" v="13" actId="20577"/>
          <ac:spMkLst>
            <pc:docMk/>
            <pc:sldMk cId="779290052" sldId="261"/>
            <ac:spMk id="34" creationId="{D0887D94-22D1-44DE-908C-30CC22D39E8F}"/>
          </ac:spMkLst>
        </pc:spChg>
      </pc:sldChg>
    </pc:docChg>
  </pc:docChgLst>
  <pc:docChgLst>
    <pc:chgData name="村上 奈緒子" userId="5fa642c9-8be2-492b-bf62-6358f125e4df" providerId="ADAL" clId="{21BD0313-83E2-4C62-B155-99A615ED2526}"/>
    <pc:docChg chg="undo custSel addSld delSld modSld modNotesMaster">
      <pc:chgData name="村上 奈緒子" userId="5fa642c9-8be2-492b-bf62-6358f125e4df" providerId="ADAL" clId="{21BD0313-83E2-4C62-B155-99A615ED2526}" dt="2021-08-30T08:28:55.550" v="4747" actId="207"/>
      <pc:docMkLst>
        <pc:docMk/>
      </pc:docMkLst>
      <pc:sldChg chg="addSp delSp modSp mod addCm delCm">
        <pc:chgData name="村上 奈緒子" userId="5fa642c9-8be2-492b-bf62-6358f125e4df" providerId="ADAL" clId="{21BD0313-83E2-4C62-B155-99A615ED2526}" dt="2021-08-30T08:28:55.550" v="4747" actId="207"/>
        <pc:sldMkLst>
          <pc:docMk/>
          <pc:sldMk cId="779290052" sldId="261"/>
        </pc:sldMkLst>
        <pc:spChg chg="add del mod ord">
          <ac:chgData name="村上 奈緒子" userId="5fa642c9-8be2-492b-bf62-6358f125e4df" providerId="ADAL" clId="{21BD0313-83E2-4C62-B155-99A615ED2526}" dt="2021-08-30T08:28:55.550" v="4747" actId="207"/>
          <ac:spMkLst>
            <pc:docMk/>
            <pc:sldMk cId="779290052" sldId="261"/>
            <ac:spMk id="2" creationId="{7754D8F7-6637-40BA-8FEC-6A7373D0B7E5}"/>
          </ac:spMkLst>
        </pc:spChg>
        <pc:spChg chg="add del mod">
          <ac:chgData name="村上 奈緒子" userId="5fa642c9-8be2-492b-bf62-6358f125e4df" providerId="ADAL" clId="{21BD0313-83E2-4C62-B155-99A615ED2526}" dt="2021-08-27T05:17:04.276" v="59" actId="21"/>
          <ac:spMkLst>
            <pc:docMk/>
            <pc:sldMk cId="779290052" sldId="261"/>
            <ac:spMk id="3" creationId="{00000000-0000-0000-0000-000000000000}"/>
          </ac:spMkLst>
        </pc:spChg>
        <pc:spChg chg="add del mod">
          <ac:chgData name="村上 奈緒子" userId="5fa642c9-8be2-492b-bf62-6358f125e4df" providerId="ADAL" clId="{21BD0313-83E2-4C62-B155-99A615ED2526}" dt="2021-08-30T08:10:04.191" v="4510" actId="1076"/>
          <ac:spMkLst>
            <pc:docMk/>
            <pc:sldMk cId="779290052" sldId="261"/>
            <ac:spMk id="4" creationId="{00000000-0000-0000-0000-000000000000}"/>
          </ac:spMkLst>
        </pc:spChg>
        <pc:spChg chg="mod">
          <ac:chgData name="村上 奈緒子" userId="5fa642c9-8be2-492b-bf62-6358f125e4df" providerId="ADAL" clId="{21BD0313-83E2-4C62-B155-99A615ED2526}" dt="2021-08-30T07:59:55.169" v="4279" actId="1076"/>
          <ac:spMkLst>
            <pc:docMk/>
            <pc:sldMk cId="779290052" sldId="261"/>
            <ac:spMk id="5" creationId="{00000000-0000-0000-0000-000000000000}"/>
          </ac:spMkLst>
        </pc:spChg>
        <pc:spChg chg="del">
          <ac:chgData name="村上 奈緒子" userId="5fa642c9-8be2-492b-bf62-6358f125e4df" providerId="ADAL" clId="{21BD0313-83E2-4C62-B155-99A615ED2526}" dt="2021-08-27T05:18:15.629" v="162" actId="478"/>
          <ac:spMkLst>
            <pc:docMk/>
            <pc:sldMk cId="779290052" sldId="261"/>
            <ac:spMk id="7" creationId="{00000000-0000-0000-0000-000000000000}"/>
          </ac:spMkLst>
        </pc:spChg>
        <pc:spChg chg="del">
          <ac:chgData name="村上 奈緒子" userId="5fa642c9-8be2-492b-bf62-6358f125e4df" providerId="ADAL" clId="{21BD0313-83E2-4C62-B155-99A615ED2526}" dt="2021-08-27T05:18:56.048" v="170" actId="21"/>
          <ac:spMkLst>
            <pc:docMk/>
            <pc:sldMk cId="779290052" sldId="261"/>
            <ac:spMk id="8" creationId="{90C31DDA-1AE3-4157-AD55-064C468F58D0}"/>
          </ac:spMkLst>
        </pc:spChg>
        <pc:spChg chg="del">
          <ac:chgData name="村上 奈緒子" userId="5fa642c9-8be2-492b-bf62-6358f125e4df" providerId="ADAL" clId="{21BD0313-83E2-4C62-B155-99A615ED2526}" dt="2021-08-27T05:19:00.663" v="172" actId="21"/>
          <ac:spMkLst>
            <pc:docMk/>
            <pc:sldMk cId="779290052" sldId="261"/>
            <ac:spMk id="9" creationId="{D6E36A75-BD34-4F11-BB72-45F86224F258}"/>
          </ac:spMkLst>
        </pc:spChg>
        <pc:spChg chg="add del mod">
          <ac:chgData name="村上 奈緒子" userId="5fa642c9-8be2-492b-bf62-6358f125e4df" providerId="ADAL" clId="{21BD0313-83E2-4C62-B155-99A615ED2526}" dt="2021-08-30T08:09:58.196" v="4509" actId="1076"/>
          <ac:spMkLst>
            <pc:docMk/>
            <pc:sldMk cId="779290052" sldId="261"/>
            <ac:spMk id="10" creationId="{F631EACC-9156-4788-8684-2961D78602F1}"/>
          </ac:spMkLst>
        </pc:spChg>
        <pc:spChg chg="add del mod">
          <ac:chgData name="村上 奈緒子" userId="5fa642c9-8be2-492b-bf62-6358f125e4df" providerId="ADAL" clId="{21BD0313-83E2-4C62-B155-99A615ED2526}" dt="2021-08-30T08:11:08.520" v="4515" actId="1076"/>
          <ac:spMkLst>
            <pc:docMk/>
            <pc:sldMk cId="779290052" sldId="261"/>
            <ac:spMk id="11" creationId="{0A3C7BF6-D9B3-4CEF-902F-29F62E2C8D9B}"/>
          </ac:spMkLst>
        </pc:spChg>
        <pc:spChg chg="del">
          <ac:chgData name="村上 奈緒子" userId="5fa642c9-8be2-492b-bf62-6358f125e4df" providerId="ADAL" clId="{21BD0313-83E2-4C62-B155-99A615ED2526}" dt="2021-08-27T05:18:21.818" v="163" actId="21"/>
          <ac:spMkLst>
            <pc:docMk/>
            <pc:sldMk cId="779290052" sldId="261"/>
            <ac:spMk id="12" creationId="{00000000-0000-0000-0000-000000000000}"/>
          </ac:spMkLst>
        </pc:spChg>
        <pc:spChg chg="add del mod">
          <ac:chgData name="村上 奈緒子" userId="5fa642c9-8be2-492b-bf62-6358f125e4df" providerId="ADAL" clId="{21BD0313-83E2-4C62-B155-99A615ED2526}" dt="2021-08-27T05:22:49.234" v="730" actId="767"/>
          <ac:spMkLst>
            <pc:docMk/>
            <pc:sldMk cId="779290052" sldId="261"/>
            <ac:spMk id="13" creationId="{A76B1523-5F05-4CB3-A6D2-AF7168E5B84C}"/>
          </ac:spMkLst>
        </pc:spChg>
        <pc:spChg chg="add mod">
          <ac:chgData name="村上 奈緒子" userId="5fa642c9-8be2-492b-bf62-6358f125e4df" providerId="ADAL" clId="{21BD0313-83E2-4C62-B155-99A615ED2526}" dt="2021-08-30T08:09:23.846" v="4504" actId="1076"/>
          <ac:spMkLst>
            <pc:docMk/>
            <pc:sldMk cId="779290052" sldId="261"/>
            <ac:spMk id="15" creationId="{79514CE8-E094-4B45-93E3-0690291DD50A}"/>
          </ac:spMkLst>
        </pc:spChg>
        <pc:spChg chg="add mod">
          <ac:chgData name="村上 奈緒子" userId="5fa642c9-8be2-492b-bf62-6358f125e4df" providerId="ADAL" clId="{21BD0313-83E2-4C62-B155-99A615ED2526}" dt="2021-08-30T08:09:32.672" v="4506" actId="1076"/>
          <ac:spMkLst>
            <pc:docMk/>
            <pc:sldMk cId="779290052" sldId="261"/>
            <ac:spMk id="16" creationId="{DAC2E5F5-5EDB-4B7C-8AD0-A35014109AFF}"/>
          </ac:spMkLst>
        </pc:spChg>
        <pc:spChg chg="add del mod">
          <ac:chgData name="村上 奈緒子" userId="5fa642c9-8be2-492b-bf62-6358f125e4df" providerId="ADAL" clId="{21BD0313-83E2-4C62-B155-99A615ED2526}" dt="2021-08-27T05:38:34.738" v="1368" actId="21"/>
          <ac:spMkLst>
            <pc:docMk/>
            <pc:sldMk cId="779290052" sldId="261"/>
            <ac:spMk id="18" creationId="{082D58EA-9EF6-4DDB-9A36-BA676144DC47}"/>
          </ac:spMkLst>
        </pc:spChg>
        <pc:spChg chg="add mod">
          <ac:chgData name="村上 奈緒子" userId="5fa642c9-8be2-492b-bf62-6358f125e4df" providerId="ADAL" clId="{21BD0313-83E2-4C62-B155-99A615ED2526}" dt="2021-08-30T08:09:01.335" v="4500" actId="1076"/>
          <ac:spMkLst>
            <pc:docMk/>
            <pc:sldMk cId="779290052" sldId="261"/>
            <ac:spMk id="19" creationId="{26DBEF29-C8B3-4AA9-A2D4-DF669C880AFC}"/>
          </ac:spMkLst>
        </pc:spChg>
        <pc:spChg chg="add del mod">
          <ac:chgData name="村上 奈緒子" userId="5fa642c9-8be2-492b-bf62-6358f125e4df" providerId="ADAL" clId="{21BD0313-83E2-4C62-B155-99A615ED2526}" dt="2021-08-27T05:42:53.996" v="1447" actId="478"/>
          <ac:spMkLst>
            <pc:docMk/>
            <pc:sldMk cId="779290052" sldId="261"/>
            <ac:spMk id="20" creationId="{E201732E-42D3-4E11-BF28-79B998F056DE}"/>
          </ac:spMkLst>
        </pc:spChg>
        <pc:spChg chg="add mod">
          <ac:chgData name="村上 奈緒子" userId="5fa642c9-8be2-492b-bf62-6358f125e4df" providerId="ADAL" clId="{21BD0313-83E2-4C62-B155-99A615ED2526}" dt="2021-08-30T08:08:51.556" v="4497" actId="1076"/>
          <ac:spMkLst>
            <pc:docMk/>
            <pc:sldMk cId="779290052" sldId="261"/>
            <ac:spMk id="21" creationId="{6CA766FF-7861-45E0-AEAF-8A18950A426B}"/>
          </ac:spMkLst>
        </pc:spChg>
        <pc:spChg chg="mod">
          <ac:chgData name="村上 奈緒子" userId="5fa642c9-8be2-492b-bf62-6358f125e4df" providerId="ADAL" clId="{21BD0313-83E2-4C62-B155-99A615ED2526}" dt="2021-08-30T08:28:47.213" v="4746" actId="207"/>
          <ac:spMkLst>
            <pc:docMk/>
            <pc:sldMk cId="779290052" sldId="261"/>
            <ac:spMk id="23" creationId="{59A34669-DC3D-4FDF-853C-C95A0BD89124}"/>
          </ac:spMkLst>
        </pc:spChg>
        <pc:spChg chg="add del mod">
          <ac:chgData name="村上 奈緒子" userId="5fa642c9-8be2-492b-bf62-6358f125e4df" providerId="ADAL" clId="{21BD0313-83E2-4C62-B155-99A615ED2526}" dt="2021-08-30T08:19:48.101" v="4745" actId="20577"/>
          <ac:spMkLst>
            <pc:docMk/>
            <pc:sldMk cId="779290052" sldId="261"/>
            <ac:spMk id="24" creationId="{8A51CCF0-72FC-4181-AC2B-AF1B89B86D99}"/>
          </ac:spMkLst>
        </pc:spChg>
        <pc:spChg chg="del">
          <ac:chgData name="村上 奈緒子" userId="5fa642c9-8be2-492b-bf62-6358f125e4df" providerId="ADAL" clId="{21BD0313-83E2-4C62-B155-99A615ED2526}" dt="2021-08-27T05:18:44.583" v="167" actId="21"/>
          <ac:spMkLst>
            <pc:docMk/>
            <pc:sldMk cId="779290052" sldId="261"/>
            <ac:spMk id="25" creationId="{50CE397E-5599-44CF-B20F-22B17FFCC779}"/>
          </ac:spMkLst>
        </pc:spChg>
        <pc:spChg chg="add mod">
          <ac:chgData name="村上 奈緒子" userId="5fa642c9-8be2-492b-bf62-6358f125e4df" providerId="ADAL" clId="{21BD0313-83E2-4C62-B155-99A615ED2526}" dt="2021-08-30T08:08:45.200" v="4496" actId="1076"/>
          <ac:spMkLst>
            <pc:docMk/>
            <pc:sldMk cId="779290052" sldId="261"/>
            <ac:spMk id="28" creationId="{E7FD62B7-1A90-4D77-BF63-4E6AF3FE0232}"/>
          </ac:spMkLst>
        </pc:spChg>
        <pc:spChg chg="del">
          <ac:chgData name="村上 奈緒子" userId="5fa642c9-8be2-492b-bf62-6358f125e4df" providerId="ADAL" clId="{21BD0313-83E2-4C62-B155-99A615ED2526}" dt="2021-08-27T05:51:56.924" v="1562" actId="21"/>
          <ac:spMkLst>
            <pc:docMk/>
            <pc:sldMk cId="779290052" sldId="261"/>
            <ac:spMk id="29" creationId="{A89D1130-5A61-46AD-B56D-75FE36D1C62F}"/>
          </ac:spMkLst>
        </pc:spChg>
        <pc:spChg chg="add mod">
          <ac:chgData name="村上 奈緒子" userId="5fa642c9-8be2-492b-bf62-6358f125e4df" providerId="ADAL" clId="{21BD0313-83E2-4C62-B155-99A615ED2526}" dt="2021-08-30T08:08:42.617" v="4495" actId="1076"/>
          <ac:spMkLst>
            <pc:docMk/>
            <pc:sldMk cId="779290052" sldId="261"/>
            <ac:spMk id="30" creationId="{D7089600-9D5C-4AFC-831C-9A397DBF4323}"/>
          </ac:spMkLst>
        </pc:spChg>
        <pc:spChg chg="del mod">
          <ac:chgData name="村上 奈緒子" userId="5fa642c9-8be2-492b-bf62-6358f125e4df" providerId="ADAL" clId="{21BD0313-83E2-4C62-B155-99A615ED2526}" dt="2021-08-30T07:54:27.893" v="4250" actId="21"/>
          <ac:spMkLst>
            <pc:docMk/>
            <pc:sldMk cId="779290052" sldId="261"/>
            <ac:spMk id="31" creationId="{00000000-0000-0000-0000-000000000000}"/>
          </ac:spMkLst>
        </pc:spChg>
        <pc:spChg chg="del mod">
          <ac:chgData name="村上 奈緒子" userId="5fa642c9-8be2-492b-bf62-6358f125e4df" providerId="ADAL" clId="{21BD0313-83E2-4C62-B155-99A615ED2526}" dt="2021-08-30T07:54:31.525" v="4251" actId="21"/>
          <ac:spMkLst>
            <pc:docMk/>
            <pc:sldMk cId="779290052" sldId="261"/>
            <ac:spMk id="32" creationId="{00000000-0000-0000-0000-000000000000}"/>
          </ac:spMkLst>
        </pc:spChg>
        <pc:spChg chg="del mod">
          <ac:chgData name="村上 奈緒子" userId="5fa642c9-8be2-492b-bf62-6358f125e4df" providerId="ADAL" clId="{21BD0313-83E2-4C62-B155-99A615ED2526}" dt="2021-08-30T07:54:23.854" v="4249" actId="21"/>
          <ac:spMkLst>
            <pc:docMk/>
            <pc:sldMk cId="779290052" sldId="261"/>
            <ac:spMk id="33" creationId="{00000000-0000-0000-0000-000000000000}"/>
          </ac:spMkLst>
        </pc:spChg>
        <pc:spChg chg="mod">
          <ac:chgData name="村上 奈緒子" userId="5fa642c9-8be2-492b-bf62-6358f125e4df" providerId="ADAL" clId="{21BD0313-83E2-4C62-B155-99A615ED2526}" dt="2021-08-30T07:49:38.490" v="4242" actId="1076"/>
          <ac:spMkLst>
            <pc:docMk/>
            <pc:sldMk cId="779290052" sldId="261"/>
            <ac:spMk id="34" creationId="{D0887D94-22D1-44DE-908C-30CC22D39E8F}"/>
          </ac:spMkLst>
        </pc:spChg>
        <pc:spChg chg="add mod">
          <ac:chgData name="村上 奈緒子" userId="5fa642c9-8be2-492b-bf62-6358f125e4df" providerId="ADAL" clId="{21BD0313-83E2-4C62-B155-99A615ED2526}" dt="2021-08-30T08:08:40.592" v="4494" actId="1076"/>
          <ac:spMkLst>
            <pc:docMk/>
            <pc:sldMk cId="779290052" sldId="261"/>
            <ac:spMk id="35" creationId="{9DB94606-035D-41EF-88FA-B545DE2B435C}"/>
          </ac:spMkLst>
        </pc:spChg>
        <pc:spChg chg="mod">
          <ac:chgData name="村上 奈緒子" userId="5fa642c9-8be2-492b-bf62-6358f125e4df" providerId="ADAL" clId="{21BD0313-83E2-4C62-B155-99A615ED2526}" dt="2021-08-30T06:10:22.616" v="4202" actId="1076"/>
          <ac:spMkLst>
            <pc:docMk/>
            <pc:sldMk cId="779290052" sldId="261"/>
            <ac:spMk id="36" creationId="{51A9898B-4C49-4897-A0B2-9A31D358521A}"/>
          </ac:spMkLst>
        </pc:spChg>
        <pc:spChg chg="add del">
          <ac:chgData name="村上 奈緒子" userId="5fa642c9-8be2-492b-bf62-6358f125e4df" providerId="ADAL" clId="{21BD0313-83E2-4C62-B155-99A615ED2526}" dt="2021-08-27T05:43:56.705" v="1458" actId="22"/>
          <ac:spMkLst>
            <pc:docMk/>
            <pc:sldMk cId="779290052" sldId="261"/>
            <ac:spMk id="37" creationId="{66BB0AF1-73B6-41B4-AA06-477FFAC3DC68}"/>
          </ac:spMkLst>
        </pc:spChg>
        <pc:spChg chg="add del mod">
          <ac:chgData name="村上 奈緒子" userId="5fa642c9-8be2-492b-bf62-6358f125e4df" providerId="ADAL" clId="{21BD0313-83E2-4C62-B155-99A615ED2526}" dt="2021-08-27T06:24:02.164" v="2200"/>
          <ac:spMkLst>
            <pc:docMk/>
            <pc:sldMk cId="779290052" sldId="261"/>
            <ac:spMk id="38" creationId="{EF14F548-0202-4588-B38B-C1351567F76E}"/>
          </ac:spMkLst>
        </pc:spChg>
        <pc:spChg chg="add del">
          <ac:chgData name="村上 奈緒子" userId="5fa642c9-8be2-492b-bf62-6358f125e4df" providerId="ADAL" clId="{21BD0313-83E2-4C62-B155-99A615ED2526}" dt="2021-08-27T05:44:15.975" v="1463" actId="22"/>
          <ac:spMkLst>
            <pc:docMk/>
            <pc:sldMk cId="779290052" sldId="261"/>
            <ac:spMk id="39" creationId="{21664B07-0802-484E-8DB5-46EA8BDF0893}"/>
          </ac:spMkLst>
        </pc:spChg>
        <pc:spChg chg="add del">
          <ac:chgData name="村上 奈緒子" userId="5fa642c9-8be2-492b-bf62-6358f125e4df" providerId="ADAL" clId="{21BD0313-83E2-4C62-B155-99A615ED2526}" dt="2021-08-27T05:44:33.138" v="1465" actId="22"/>
          <ac:spMkLst>
            <pc:docMk/>
            <pc:sldMk cId="779290052" sldId="261"/>
            <ac:spMk id="41" creationId="{898052EA-38F7-41EE-B04C-AAD1936861A0}"/>
          </ac:spMkLst>
        </pc:spChg>
        <pc:spChg chg="add mod">
          <ac:chgData name="村上 奈緒子" userId="5fa642c9-8be2-492b-bf62-6358f125e4df" providerId="ADAL" clId="{21BD0313-83E2-4C62-B155-99A615ED2526}" dt="2021-08-30T08:09:29.954" v="4505" actId="1076"/>
          <ac:spMkLst>
            <pc:docMk/>
            <pc:sldMk cId="779290052" sldId="261"/>
            <ac:spMk id="42" creationId="{E8DA8F12-223B-4423-A8A0-11D3B4BC9171}"/>
          </ac:spMkLst>
        </pc:spChg>
        <pc:spChg chg="del">
          <ac:chgData name="村上 奈緒子" userId="5fa642c9-8be2-492b-bf62-6358f125e4df" providerId="ADAL" clId="{21BD0313-83E2-4C62-B155-99A615ED2526}" dt="2021-08-27T05:18:24.513" v="164" actId="21"/>
          <ac:spMkLst>
            <pc:docMk/>
            <pc:sldMk cId="779290052" sldId="261"/>
            <ac:spMk id="43" creationId="{45882DB0-B0CE-48CB-864C-54E2F45638A8}"/>
          </ac:spMkLst>
        </pc:spChg>
        <pc:spChg chg="del">
          <ac:chgData name="村上 奈緒子" userId="5fa642c9-8be2-492b-bf62-6358f125e4df" providerId="ADAL" clId="{21BD0313-83E2-4C62-B155-99A615ED2526}" dt="2021-08-27T05:18:42.599" v="166" actId="21"/>
          <ac:spMkLst>
            <pc:docMk/>
            <pc:sldMk cId="779290052" sldId="261"/>
            <ac:spMk id="44" creationId="{4EB0D12F-CB5C-46FF-9074-AF1E0E266316}"/>
          </ac:spMkLst>
        </pc:spChg>
        <pc:spChg chg="del">
          <ac:chgData name="村上 奈緒子" userId="5fa642c9-8be2-492b-bf62-6358f125e4df" providerId="ADAL" clId="{21BD0313-83E2-4C62-B155-99A615ED2526}" dt="2021-08-27T05:18:26.438" v="165" actId="21"/>
          <ac:spMkLst>
            <pc:docMk/>
            <pc:sldMk cId="779290052" sldId="261"/>
            <ac:spMk id="45" creationId="{31EA94BA-0887-4A56-AA31-F87001AA90C0}"/>
          </ac:spMkLst>
        </pc:spChg>
        <pc:spChg chg="add mod">
          <ac:chgData name="村上 奈緒子" userId="5fa642c9-8be2-492b-bf62-6358f125e4df" providerId="ADAL" clId="{21BD0313-83E2-4C62-B155-99A615ED2526}" dt="2021-08-30T08:09:35.549" v="4507" actId="1076"/>
          <ac:spMkLst>
            <pc:docMk/>
            <pc:sldMk cId="779290052" sldId="261"/>
            <ac:spMk id="46" creationId="{16CA32E6-B1F6-467D-A1B7-E158672C9733}"/>
          </ac:spMkLst>
        </pc:spChg>
        <pc:spChg chg="del">
          <ac:chgData name="村上 奈緒子" userId="5fa642c9-8be2-492b-bf62-6358f125e4df" providerId="ADAL" clId="{21BD0313-83E2-4C62-B155-99A615ED2526}" dt="2021-08-27T05:18:50.682" v="168" actId="21"/>
          <ac:spMkLst>
            <pc:docMk/>
            <pc:sldMk cId="779290052" sldId="261"/>
            <ac:spMk id="47" creationId="{68F0FE80-139D-4AB7-8983-27EF96600BC0}"/>
          </ac:spMkLst>
        </pc:spChg>
        <pc:spChg chg="del">
          <ac:chgData name="村上 奈緒子" userId="5fa642c9-8be2-492b-bf62-6358f125e4df" providerId="ADAL" clId="{21BD0313-83E2-4C62-B155-99A615ED2526}" dt="2021-08-27T05:18:53.105" v="169" actId="21"/>
          <ac:spMkLst>
            <pc:docMk/>
            <pc:sldMk cId="779290052" sldId="261"/>
            <ac:spMk id="48" creationId="{47AC74DC-065A-4FBF-B468-1D638358ED23}"/>
          </ac:spMkLst>
        </pc:spChg>
        <pc:spChg chg="add mod">
          <ac:chgData name="村上 奈緒子" userId="5fa642c9-8be2-492b-bf62-6358f125e4df" providerId="ADAL" clId="{21BD0313-83E2-4C62-B155-99A615ED2526}" dt="2021-08-30T08:08:54.422" v="4498" actId="1076"/>
          <ac:spMkLst>
            <pc:docMk/>
            <pc:sldMk cId="779290052" sldId="261"/>
            <ac:spMk id="49" creationId="{1B5D7C4B-62E6-4144-94BF-2E865AA096FB}"/>
          </ac:spMkLst>
        </pc:spChg>
        <pc:spChg chg="add mod">
          <ac:chgData name="村上 奈緒子" userId="5fa642c9-8be2-492b-bf62-6358f125e4df" providerId="ADAL" clId="{21BD0313-83E2-4C62-B155-99A615ED2526}" dt="2021-08-30T08:08:34.969" v="4493" actId="1076"/>
          <ac:spMkLst>
            <pc:docMk/>
            <pc:sldMk cId="779290052" sldId="261"/>
            <ac:spMk id="50" creationId="{BA1A35A0-5A74-4180-B880-E12802874DA8}"/>
          </ac:spMkLst>
        </pc:spChg>
        <pc:spChg chg="add del mod">
          <ac:chgData name="村上 奈緒子" userId="5fa642c9-8be2-492b-bf62-6358f125e4df" providerId="ADAL" clId="{21BD0313-83E2-4C62-B155-99A615ED2526}" dt="2021-08-30T08:06:09.129" v="4458" actId="478"/>
          <ac:spMkLst>
            <pc:docMk/>
            <pc:sldMk cId="779290052" sldId="261"/>
            <ac:spMk id="51" creationId="{53BA49F2-2B71-42A2-81DE-2EAA7913573A}"/>
          </ac:spMkLst>
        </pc:spChg>
        <pc:spChg chg="add del mod">
          <ac:chgData name="村上 奈緒子" userId="5fa642c9-8be2-492b-bf62-6358f125e4df" providerId="ADAL" clId="{21BD0313-83E2-4C62-B155-99A615ED2526}" dt="2021-08-27T06:21:51.621" v="2173"/>
          <ac:spMkLst>
            <pc:docMk/>
            <pc:sldMk cId="779290052" sldId="261"/>
            <ac:spMk id="52" creationId="{01553C76-D498-4BD0-A7FC-F8CAC7E15B1C}"/>
          </ac:spMkLst>
        </pc:spChg>
        <pc:spChg chg="add mod">
          <ac:chgData name="村上 奈緒子" userId="5fa642c9-8be2-492b-bf62-6358f125e4df" providerId="ADAL" clId="{21BD0313-83E2-4C62-B155-99A615ED2526}" dt="2021-08-30T08:11:27.876" v="4521" actId="20577"/>
          <ac:spMkLst>
            <pc:docMk/>
            <pc:sldMk cId="779290052" sldId="261"/>
            <ac:spMk id="53" creationId="{BA09116E-C4B6-4653-B6CE-0C7D36618E23}"/>
          </ac:spMkLst>
        </pc:spChg>
        <pc:spChg chg="add del mod">
          <ac:chgData name="村上 奈緒子" userId="5fa642c9-8be2-492b-bf62-6358f125e4df" providerId="ADAL" clId="{21BD0313-83E2-4C62-B155-99A615ED2526}" dt="2021-08-27T06:54:20.232" v="2697"/>
          <ac:spMkLst>
            <pc:docMk/>
            <pc:sldMk cId="779290052" sldId="261"/>
            <ac:spMk id="54" creationId="{DD120EA2-6CB4-4830-8BC4-BAEBDA5608EE}"/>
          </ac:spMkLst>
        </pc:spChg>
        <pc:spChg chg="add del mod">
          <ac:chgData name="村上 奈緒子" userId="5fa642c9-8be2-492b-bf62-6358f125e4df" providerId="ADAL" clId="{21BD0313-83E2-4C62-B155-99A615ED2526}" dt="2021-08-27T06:55:30.500" v="2706"/>
          <ac:spMkLst>
            <pc:docMk/>
            <pc:sldMk cId="779290052" sldId="261"/>
            <ac:spMk id="55" creationId="{59FB0E77-CE33-4EB4-87AB-068F25B1F42C}"/>
          </ac:spMkLst>
        </pc:spChg>
        <pc:graphicFrameChg chg="del">
          <ac:chgData name="村上 奈緒子" userId="5fa642c9-8be2-492b-bf62-6358f125e4df" providerId="ADAL" clId="{21BD0313-83E2-4C62-B155-99A615ED2526}" dt="2021-08-27T05:19:03.124" v="173" actId="21"/>
          <ac:graphicFrameMkLst>
            <pc:docMk/>
            <pc:sldMk cId="779290052" sldId="261"/>
            <ac:graphicFrameMk id="6" creationId="{CE954BAE-6CA0-4925-8D9D-060C467C8983}"/>
          </ac:graphicFrameMkLst>
        </pc:graphicFrameChg>
        <pc:graphicFrameChg chg="add del mod modGraphic">
          <ac:chgData name="村上 奈緒子" userId="5fa642c9-8be2-492b-bf62-6358f125e4df" providerId="ADAL" clId="{21BD0313-83E2-4C62-B155-99A615ED2526}" dt="2021-08-27T06:23:49.638" v="2195" actId="478"/>
          <ac:graphicFrameMkLst>
            <pc:docMk/>
            <pc:sldMk cId="779290052" sldId="261"/>
            <ac:graphicFrameMk id="40" creationId="{77C357CB-F233-48B1-A296-3B37B550C6C3}"/>
          </ac:graphicFrameMkLst>
        </pc:graphicFrameChg>
        <pc:picChg chg="del">
          <ac:chgData name="村上 奈緒子" userId="5fa642c9-8be2-492b-bf62-6358f125e4df" providerId="ADAL" clId="{21BD0313-83E2-4C62-B155-99A615ED2526}" dt="2021-08-27T05:18:58.250" v="171" actId="21"/>
          <ac:picMkLst>
            <pc:docMk/>
            <pc:sldMk cId="779290052" sldId="261"/>
            <ac:picMk id="14" creationId="{7597F426-F08A-40FC-B30F-B37D06E9ED9F}"/>
          </ac:picMkLst>
        </pc:picChg>
        <pc:picChg chg="add del mod">
          <ac:chgData name="村上 奈緒子" userId="5fa642c9-8be2-492b-bf62-6358f125e4df" providerId="ADAL" clId="{21BD0313-83E2-4C62-B155-99A615ED2526}" dt="2021-08-27T05:31:10.973" v="1199" actId="478"/>
          <ac:picMkLst>
            <pc:docMk/>
            <pc:sldMk cId="779290052" sldId="261"/>
            <ac:picMk id="17" creationId="{CC79A2A9-FF5A-48B0-8112-0167CDBDCB7E}"/>
          </ac:picMkLst>
        </pc:picChg>
      </pc:sldChg>
      <pc:sldChg chg="addSp delSp add del mod">
        <pc:chgData name="村上 奈緒子" userId="5fa642c9-8be2-492b-bf62-6358f125e4df" providerId="ADAL" clId="{21BD0313-83E2-4C62-B155-99A615ED2526}" dt="2021-08-27T06:16:34.017" v="2115" actId="2696"/>
        <pc:sldMkLst>
          <pc:docMk/>
          <pc:sldMk cId="1160472367" sldId="262"/>
        </pc:sldMkLst>
        <pc:spChg chg="del">
          <ac:chgData name="村上 奈緒子" userId="5fa642c9-8be2-492b-bf62-6358f125e4df" providerId="ADAL" clId="{21BD0313-83E2-4C62-B155-99A615ED2526}" dt="2021-08-27T05:19:45.239" v="180" actId="21"/>
          <ac:spMkLst>
            <pc:docMk/>
            <pc:sldMk cId="1160472367" sldId="262"/>
            <ac:spMk id="2" creationId="{7754D8F7-6637-40BA-8FEC-6A7373D0B7E5}"/>
          </ac:spMkLst>
        </pc:spChg>
        <pc:spChg chg="del">
          <ac:chgData name="村上 奈緒子" userId="5fa642c9-8be2-492b-bf62-6358f125e4df" providerId="ADAL" clId="{21BD0313-83E2-4C62-B155-99A615ED2526}" dt="2021-08-27T05:19:29.985" v="175" actId="21"/>
          <ac:spMkLst>
            <pc:docMk/>
            <pc:sldMk cId="1160472367" sldId="262"/>
            <ac:spMk id="4" creationId="{00000000-0000-0000-0000-000000000000}"/>
          </ac:spMkLst>
        </pc:spChg>
        <pc:spChg chg="del">
          <ac:chgData name="村上 奈緒子" userId="5fa642c9-8be2-492b-bf62-6358f125e4df" providerId="ADAL" clId="{21BD0313-83E2-4C62-B155-99A615ED2526}" dt="2021-08-27T05:19:33.184" v="176" actId="21"/>
          <ac:spMkLst>
            <pc:docMk/>
            <pc:sldMk cId="1160472367" sldId="262"/>
            <ac:spMk id="5" creationId="{00000000-0000-0000-0000-000000000000}"/>
          </ac:spMkLst>
        </pc:spChg>
        <pc:spChg chg="del">
          <ac:chgData name="村上 奈緒子" userId="5fa642c9-8be2-492b-bf62-6358f125e4df" providerId="ADAL" clId="{21BD0313-83E2-4C62-B155-99A615ED2526}" dt="2021-08-27T05:19:27.336" v="174" actId="21"/>
          <ac:spMkLst>
            <pc:docMk/>
            <pc:sldMk cId="1160472367" sldId="262"/>
            <ac:spMk id="10" creationId="{F631EACC-9156-4788-8684-2961D78602F1}"/>
          </ac:spMkLst>
        </pc:spChg>
        <pc:spChg chg="del">
          <ac:chgData name="村上 奈緒子" userId="5fa642c9-8be2-492b-bf62-6358f125e4df" providerId="ADAL" clId="{21BD0313-83E2-4C62-B155-99A615ED2526}" dt="2021-08-27T05:19:43.636" v="179" actId="21"/>
          <ac:spMkLst>
            <pc:docMk/>
            <pc:sldMk cId="1160472367" sldId="262"/>
            <ac:spMk id="11" creationId="{0A3C7BF6-D9B3-4CEF-902F-29F62E2C8D9B}"/>
          </ac:spMkLst>
        </pc:spChg>
        <pc:spChg chg="del">
          <ac:chgData name="村上 奈緒子" userId="5fa642c9-8be2-492b-bf62-6358f125e4df" providerId="ADAL" clId="{21BD0313-83E2-4C62-B155-99A615ED2526}" dt="2021-08-27T05:19:41.126" v="178" actId="21"/>
          <ac:spMkLst>
            <pc:docMk/>
            <pc:sldMk cId="1160472367" sldId="262"/>
            <ac:spMk id="23" creationId="{59A34669-DC3D-4FDF-853C-C95A0BD89124}"/>
          </ac:spMkLst>
        </pc:spChg>
        <pc:spChg chg="del">
          <ac:chgData name="村上 奈緒子" userId="5fa642c9-8be2-492b-bf62-6358f125e4df" providerId="ADAL" clId="{21BD0313-83E2-4C62-B155-99A615ED2526}" dt="2021-08-27T05:19:35.635" v="177" actId="21"/>
          <ac:spMkLst>
            <pc:docMk/>
            <pc:sldMk cId="1160472367" sldId="262"/>
            <ac:spMk id="24" creationId="{8A51CCF0-72FC-4181-AC2B-AF1B89B86D99}"/>
          </ac:spMkLst>
        </pc:spChg>
        <pc:graphicFrameChg chg="add del">
          <ac:chgData name="村上 奈緒子" userId="5fa642c9-8be2-492b-bf62-6358f125e4df" providerId="ADAL" clId="{21BD0313-83E2-4C62-B155-99A615ED2526}" dt="2021-08-27T06:13:37.751" v="2041" actId="21"/>
          <ac:graphicFrameMkLst>
            <pc:docMk/>
            <pc:sldMk cId="1160472367" sldId="262"/>
            <ac:graphicFrameMk id="3" creationId="{3481FCB6-DBD3-4480-A8DE-833CF1151126}"/>
          </ac:graphicFrameMkLst>
        </pc:graphicFrameChg>
      </pc:sldChg>
      <pc:sldChg chg="addSp delSp modSp add mod">
        <pc:chgData name="村上 奈緒子" userId="5fa642c9-8be2-492b-bf62-6358f125e4df" providerId="ADAL" clId="{21BD0313-83E2-4C62-B155-99A615ED2526}" dt="2021-08-30T08:11:59.359" v="4525" actId="1076"/>
        <pc:sldMkLst>
          <pc:docMk/>
          <pc:sldMk cId="3304781171" sldId="262"/>
        </pc:sldMkLst>
        <pc:spChg chg="add mod">
          <ac:chgData name="村上 奈緒子" userId="5fa642c9-8be2-492b-bf62-6358f125e4df" providerId="ADAL" clId="{21BD0313-83E2-4C62-B155-99A615ED2526}" dt="2021-08-30T08:11:45.012" v="4522" actId="1076"/>
          <ac:spMkLst>
            <pc:docMk/>
            <pc:sldMk cId="3304781171" sldId="262"/>
            <ac:spMk id="2" creationId="{48AD2693-63C7-4DBE-87DA-307F1C5D2939}"/>
          </ac:spMkLst>
        </pc:spChg>
        <pc:spChg chg="del">
          <ac:chgData name="村上 奈緒子" userId="5fa642c9-8be2-492b-bf62-6358f125e4df" providerId="ADAL" clId="{21BD0313-83E2-4C62-B155-99A615ED2526}" dt="2021-08-27T06:23:09.445" v="2186" actId="478"/>
          <ac:spMkLst>
            <pc:docMk/>
            <pc:sldMk cId="3304781171" sldId="262"/>
            <ac:spMk id="2" creationId="{7754D8F7-6637-40BA-8FEC-6A7373D0B7E5}"/>
          </ac:spMkLst>
        </pc:spChg>
        <pc:spChg chg="add mod">
          <ac:chgData name="村上 奈緒子" userId="5fa642c9-8be2-492b-bf62-6358f125e4df" providerId="ADAL" clId="{21BD0313-83E2-4C62-B155-99A615ED2526}" dt="2021-08-30T08:11:52.886" v="4524" actId="1076"/>
          <ac:spMkLst>
            <pc:docMk/>
            <pc:sldMk cId="3304781171" sldId="262"/>
            <ac:spMk id="3" creationId="{2A62C697-B67E-4A28-BCC1-6198CA7C8CB9}"/>
          </ac:spMkLst>
        </pc:spChg>
        <pc:spChg chg="del">
          <ac:chgData name="村上 奈緒子" userId="5fa642c9-8be2-492b-bf62-6358f125e4df" providerId="ADAL" clId="{21BD0313-83E2-4C62-B155-99A615ED2526}" dt="2021-08-27T06:22:55.863" v="2180" actId="478"/>
          <ac:spMkLst>
            <pc:docMk/>
            <pc:sldMk cId="3304781171" sldId="262"/>
            <ac:spMk id="4" creationId="{00000000-0000-0000-0000-000000000000}"/>
          </ac:spMkLst>
        </pc:spChg>
        <pc:spChg chg="del">
          <ac:chgData name="村上 奈緒子" userId="5fa642c9-8be2-492b-bf62-6358f125e4df" providerId="ADAL" clId="{21BD0313-83E2-4C62-B155-99A615ED2526}" dt="2021-08-27T06:23:07.422" v="2184" actId="478"/>
          <ac:spMkLst>
            <pc:docMk/>
            <pc:sldMk cId="3304781171" sldId="262"/>
            <ac:spMk id="5" creationId="{00000000-0000-0000-0000-000000000000}"/>
          </ac:spMkLst>
        </pc:spChg>
        <pc:spChg chg="del mod">
          <ac:chgData name="村上 奈緒子" userId="5fa642c9-8be2-492b-bf62-6358f125e4df" providerId="ADAL" clId="{21BD0313-83E2-4C62-B155-99A615ED2526}" dt="2021-08-27T06:22:55.863" v="2180" actId="478"/>
          <ac:spMkLst>
            <pc:docMk/>
            <pc:sldMk cId="3304781171" sldId="262"/>
            <ac:spMk id="10" creationId="{F631EACC-9156-4788-8684-2961D78602F1}"/>
          </ac:spMkLst>
        </pc:spChg>
        <pc:spChg chg="del">
          <ac:chgData name="村上 奈緒子" userId="5fa642c9-8be2-492b-bf62-6358f125e4df" providerId="ADAL" clId="{21BD0313-83E2-4C62-B155-99A615ED2526}" dt="2021-08-27T06:23:08.691" v="2185" actId="478"/>
          <ac:spMkLst>
            <pc:docMk/>
            <pc:sldMk cId="3304781171" sldId="262"/>
            <ac:spMk id="11" creationId="{0A3C7BF6-D9B3-4CEF-902F-29F62E2C8D9B}"/>
          </ac:spMkLst>
        </pc:spChg>
        <pc:spChg chg="del">
          <ac:chgData name="村上 奈緒子" userId="5fa642c9-8be2-492b-bf62-6358f125e4df" providerId="ADAL" clId="{21BD0313-83E2-4C62-B155-99A615ED2526}" dt="2021-08-27T06:22:55.863" v="2180" actId="478"/>
          <ac:spMkLst>
            <pc:docMk/>
            <pc:sldMk cId="3304781171" sldId="262"/>
            <ac:spMk id="15" creationId="{79514CE8-E094-4B45-93E3-0690291DD50A}"/>
          </ac:spMkLst>
        </pc:spChg>
        <pc:spChg chg="del">
          <ac:chgData name="村上 奈緒子" userId="5fa642c9-8be2-492b-bf62-6358f125e4df" providerId="ADAL" clId="{21BD0313-83E2-4C62-B155-99A615ED2526}" dt="2021-08-27T06:22:55.863" v="2180" actId="478"/>
          <ac:spMkLst>
            <pc:docMk/>
            <pc:sldMk cId="3304781171" sldId="262"/>
            <ac:spMk id="16" creationId="{DAC2E5F5-5EDB-4B7C-8AD0-A35014109AFF}"/>
          </ac:spMkLst>
        </pc:spChg>
        <pc:spChg chg="del">
          <ac:chgData name="村上 奈緒子" userId="5fa642c9-8be2-492b-bf62-6358f125e4df" providerId="ADAL" clId="{21BD0313-83E2-4C62-B155-99A615ED2526}" dt="2021-08-27T06:22:55.863" v="2180" actId="478"/>
          <ac:spMkLst>
            <pc:docMk/>
            <pc:sldMk cId="3304781171" sldId="262"/>
            <ac:spMk id="19" creationId="{26DBEF29-C8B3-4AA9-A2D4-DF669C880AFC}"/>
          </ac:spMkLst>
        </pc:spChg>
        <pc:spChg chg="del">
          <ac:chgData name="村上 奈緒子" userId="5fa642c9-8be2-492b-bf62-6358f125e4df" providerId="ADAL" clId="{21BD0313-83E2-4C62-B155-99A615ED2526}" dt="2021-08-27T06:23:05.031" v="2182" actId="478"/>
          <ac:spMkLst>
            <pc:docMk/>
            <pc:sldMk cId="3304781171" sldId="262"/>
            <ac:spMk id="21" creationId="{6CA766FF-7861-45E0-AEAF-8A18950A426B}"/>
          </ac:spMkLst>
        </pc:spChg>
        <pc:spChg chg="del">
          <ac:chgData name="村上 奈緒子" userId="5fa642c9-8be2-492b-bf62-6358f125e4df" providerId="ADAL" clId="{21BD0313-83E2-4C62-B155-99A615ED2526}" dt="2021-08-27T06:23:11.566" v="2189" actId="478"/>
          <ac:spMkLst>
            <pc:docMk/>
            <pc:sldMk cId="3304781171" sldId="262"/>
            <ac:spMk id="23" creationId="{59A34669-DC3D-4FDF-853C-C95A0BD89124}"/>
          </ac:spMkLst>
        </pc:spChg>
        <pc:spChg chg="del mod">
          <ac:chgData name="村上 奈緒子" userId="5fa642c9-8be2-492b-bf62-6358f125e4df" providerId="ADAL" clId="{21BD0313-83E2-4C62-B155-99A615ED2526}" dt="2021-08-27T06:23:11.020" v="2188" actId="478"/>
          <ac:spMkLst>
            <pc:docMk/>
            <pc:sldMk cId="3304781171" sldId="262"/>
            <ac:spMk id="24" creationId="{8A51CCF0-72FC-4181-AC2B-AF1B89B86D99}"/>
          </ac:spMkLst>
        </pc:spChg>
        <pc:spChg chg="del">
          <ac:chgData name="村上 奈緒子" userId="5fa642c9-8be2-492b-bf62-6358f125e4df" providerId="ADAL" clId="{21BD0313-83E2-4C62-B155-99A615ED2526}" dt="2021-08-27T06:22:55.863" v="2180" actId="478"/>
          <ac:spMkLst>
            <pc:docMk/>
            <pc:sldMk cId="3304781171" sldId="262"/>
            <ac:spMk id="28" creationId="{E7FD62B7-1A90-4D77-BF63-4E6AF3FE0232}"/>
          </ac:spMkLst>
        </pc:spChg>
        <pc:spChg chg="add mod">
          <ac:chgData name="村上 奈緒子" userId="5fa642c9-8be2-492b-bf62-6358f125e4df" providerId="ADAL" clId="{21BD0313-83E2-4C62-B155-99A615ED2526}" dt="2021-08-27T06:57:35.054" v="2844" actId="1076"/>
          <ac:spMkLst>
            <pc:docMk/>
            <pc:sldMk cId="3304781171" sldId="262"/>
            <ac:spMk id="29" creationId="{F1DD042E-6ACD-429A-86B5-040336D65842}"/>
          </ac:spMkLst>
        </pc:spChg>
        <pc:spChg chg="del">
          <ac:chgData name="村上 奈緒子" userId="5fa642c9-8be2-492b-bf62-6358f125e4df" providerId="ADAL" clId="{21BD0313-83E2-4C62-B155-99A615ED2526}" dt="2021-08-27T06:22:55.863" v="2180" actId="478"/>
          <ac:spMkLst>
            <pc:docMk/>
            <pc:sldMk cId="3304781171" sldId="262"/>
            <ac:spMk id="30" creationId="{D7089600-9D5C-4AFC-831C-9A397DBF4323}"/>
          </ac:spMkLst>
        </pc:spChg>
        <pc:spChg chg="del mod">
          <ac:chgData name="村上 奈緒子" userId="5fa642c9-8be2-492b-bf62-6358f125e4df" providerId="ADAL" clId="{21BD0313-83E2-4C62-B155-99A615ED2526}" dt="2021-08-30T07:55:32.998" v="4260" actId="21"/>
          <ac:spMkLst>
            <pc:docMk/>
            <pc:sldMk cId="3304781171" sldId="262"/>
            <ac:spMk id="31" creationId="{00000000-0000-0000-0000-000000000000}"/>
          </ac:spMkLst>
        </pc:spChg>
        <pc:spChg chg="del">
          <ac:chgData name="村上 奈緒子" userId="5fa642c9-8be2-492b-bf62-6358f125e4df" providerId="ADAL" clId="{21BD0313-83E2-4C62-B155-99A615ED2526}" dt="2021-08-30T07:55:18.477" v="4257" actId="21"/>
          <ac:spMkLst>
            <pc:docMk/>
            <pc:sldMk cId="3304781171" sldId="262"/>
            <ac:spMk id="32" creationId="{00000000-0000-0000-0000-000000000000}"/>
          </ac:spMkLst>
        </pc:spChg>
        <pc:spChg chg="del">
          <ac:chgData name="村上 奈緒子" userId="5fa642c9-8be2-492b-bf62-6358f125e4df" providerId="ADAL" clId="{21BD0313-83E2-4C62-B155-99A615ED2526}" dt="2021-08-30T07:55:21.747" v="4258" actId="21"/>
          <ac:spMkLst>
            <pc:docMk/>
            <pc:sldMk cId="3304781171" sldId="262"/>
            <ac:spMk id="33" creationId="{00000000-0000-0000-0000-000000000000}"/>
          </ac:spMkLst>
        </pc:spChg>
        <pc:spChg chg="mod">
          <ac:chgData name="村上 奈緒子" userId="5fa642c9-8be2-492b-bf62-6358f125e4df" providerId="ADAL" clId="{21BD0313-83E2-4C62-B155-99A615ED2526}" dt="2021-08-30T07:52:23.736" v="4245" actId="1076"/>
          <ac:spMkLst>
            <pc:docMk/>
            <pc:sldMk cId="3304781171" sldId="262"/>
            <ac:spMk id="34" creationId="{D0887D94-22D1-44DE-908C-30CC22D39E8F}"/>
          </ac:spMkLst>
        </pc:spChg>
        <pc:spChg chg="del mod">
          <ac:chgData name="村上 奈緒子" userId="5fa642c9-8be2-492b-bf62-6358f125e4df" providerId="ADAL" clId="{21BD0313-83E2-4C62-B155-99A615ED2526}" dt="2021-08-27T06:23:14.494" v="2191" actId="478"/>
          <ac:spMkLst>
            <pc:docMk/>
            <pc:sldMk cId="3304781171" sldId="262"/>
            <ac:spMk id="35" creationId="{9DB94606-035D-41EF-88FA-B545DE2B435C}"/>
          </ac:spMkLst>
        </pc:spChg>
        <pc:spChg chg="add del mod">
          <ac:chgData name="村上 奈緒子" userId="5fa642c9-8be2-492b-bf62-6358f125e4df" providerId="ADAL" clId="{21BD0313-83E2-4C62-B155-99A615ED2526}" dt="2021-08-27T06:55:46.181" v="2711"/>
          <ac:spMkLst>
            <pc:docMk/>
            <pc:sldMk cId="3304781171" sldId="262"/>
            <ac:spMk id="37" creationId="{D6FF9D54-061F-4542-9E78-87AE7D14CCB5}"/>
          </ac:spMkLst>
        </pc:spChg>
        <pc:spChg chg="del mod">
          <ac:chgData name="村上 奈緒子" userId="5fa642c9-8be2-492b-bf62-6358f125e4df" providerId="ADAL" clId="{21BD0313-83E2-4C62-B155-99A615ED2526}" dt="2021-08-27T06:23:17.036" v="2193" actId="478"/>
          <ac:spMkLst>
            <pc:docMk/>
            <pc:sldMk cId="3304781171" sldId="262"/>
            <ac:spMk id="38" creationId="{EF14F548-0202-4588-B38B-C1351567F76E}"/>
          </ac:spMkLst>
        </pc:spChg>
        <pc:spChg chg="del">
          <ac:chgData name="村上 奈緒子" userId="5fa642c9-8be2-492b-bf62-6358f125e4df" providerId="ADAL" clId="{21BD0313-83E2-4C62-B155-99A615ED2526}" dt="2021-08-27T06:23:04.102" v="2181" actId="478"/>
          <ac:spMkLst>
            <pc:docMk/>
            <pc:sldMk cId="3304781171" sldId="262"/>
            <ac:spMk id="42" creationId="{E8DA8F12-223B-4423-A8A0-11D3B4BC9171}"/>
          </ac:spMkLst>
        </pc:spChg>
        <pc:spChg chg="del">
          <ac:chgData name="村上 奈緒子" userId="5fa642c9-8be2-492b-bf62-6358f125e4df" providerId="ADAL" clId="{21BD0313-83E2-4C62-B155-99A615ED2526}" dt="2021-08-27T06:22:55.863" v="2180" actId="478"/>
          <ac:spMkLst>
            <pc:docMk/>
            <pc:sldMk cId="3304781171" sldId="262"/>
            <ac:spMk id="46" creationId="{16CA32E6-B1F6-467D-A1B7-E158672C9733}"/>
          </ac:spMkLst>
        </pc:spChg>
        <pc:spChg chg="del">
          <ac:chgData name="村上 奈緒子" userId="5fa642c9-8be2-492b-bf62-6358f125e4df" providerId="ADAL" clId="{21BD0313-83E2-4C62-B155-99A615ED2526}" dt="2021-08-27T06:22:55.863" v="2180" actId="478"/>
          <ac:spMkLst>
            <pc:docMk/>
            <pc:sldMk cId="3304781171" sldId="262"/>
            <ac:spMk id="49" creationId="{1B5D7C4B-62E6-4144-94BF-2E865AA096FB}"/>
          </ac:spMkLst>
        </pc:spChg>
        <pc:spChg chg="del">
          <ac:chgData name="村上 奈緒子" userId="5fa642c9-8be2-492b-bf62-6358f125e4df" providerId="ADAL" clId="{21BD0313-83E2-4C62-B155-99A615ED2526}" dt="2021-08-27T06:23:19.533" v="2194" actId="478"/>
          <ac:spMkLst>
            <pc:docMk/>
            <pc:sldMk cId="3304781171" sldId="262"/>
            <ac:spMk id="50" creationId="{BA1A35A0-5A74-4180-B880-E12802874DA8}"/>
          </ac:spMkLst>
        </pc:spChg>
        <pc:spChg chg="mod">
          <ac:chgData name="村上 奈緒子" userId="5fa642c9-8be2-492b-bf62-6358f125e4df" providerId="ADAL" clId="{21BD0313-83E2-4C62-B155-99A615ED2526}" dt="2021-08-30T08:11:59.359" v="4525" actId="1076"/>
          <ac:spMkLst>
            <pc:docMk/>
            <pc:sldMk cId="3304781171" sldId="262"/>
            <ac:spMk id="51" creationId="{53BA49F2-2B71-42A2-81DE-2EAA7913573A}"/>
          </ac:spMkLst>
        </pc:spChg>
        <pc:graphicFrameChg chg="mod modGraphic">
          <ac:chgData name="村上 奈緒子" userId="5fa642c9-8be2-492b-bf62-6358f125e4df" providerId="ADAL" clId="{21BD0313-83E2-4C62-B155-99A615ED2526}" dt="2021-08-30T08:10:15.008" v="4511" actId="1076"/>
          <ac:graphicFrameMkLst>
            <pc:docMk/>
            <pc:sldMk cId="3304781171" sldId="262"/>
            <ac:graphicFrameMk id="40" creationId="{77C357CB-F233-48B1-A296-3B37B550C6C3}"/>
          </ac:graphicFrameMkLst>
        </pc:graphicFrameChg>
      </pc:sldChg>
    </pc:docChg>
  </pc:docChgLst>
  <pc:docChgLst>
    <pc:chgData name="村上 奈緒子" userId="5fa642c9-8be2-492b-bf62-6358f125e4df" providerId="ADAL" clId="{84AD9A86-3892-4731-9C3F-FE1F20B2C292}"/>
    <pc:docChg chg="undo custSel modSld modNotesMaster">
      <pc:chgData name="村上 奈緒子" userId="5fa642c9-8be2-492b-bf62-6358f125e4df" providerId="ADAL" clId="{84AD9A86-3892-4731-9C3F-FE1F20B2C292}" dt="2021-09-06T06:37:28.434" v="673" actId="14100"/>
      <pc:docMkLst>
        <pc:docMk/>
      </pc:docMkLst>
      <pc:sldChg chg="addSp modSp mod">
        <pc:chgData name="村上 奈緒子" userId="5fa642c9-8be2-492b-bf62-6358f125e4df" providerId="ADAL" clId="{84AD9A86-3892-4731-9C3F-FE1F20B2C292}" dt="2021-09-06T06:37:28.434" v="673" actId="14100"/>
        <pc:sldMkLst>
          <pc:docMk/>
          <pc:sldMk cId="779290052" sldId="261"/>
        </pc:sldMkLst>
        <pc:spChg chg="mod">
          <ac:chgData name="村上 奈緒子" userId="5fa642c9-8be2-492b-bf62-6358f125e4df" providerId="ADAL" clId="{84AD9A86-3892-4731-9C3F-FE1F20B2C292}" dt="2021-09-01T08:05:07.370" v="71" actId="20577"/>
          <ac:spMkLst>
            <pc:docMk/>
            <pc:sldMk cId="779290052" sldId="261"/>
            <ac:spMk id="5" creationId="{00000000-0000-0000-0000-000000000000}"/>
          </ac:spMkLst>
        </pc:spChg>
        <pc:spChg chg="mod">
          <ac:chgData name="村上 奈緒子" userId="5fa642c9-8be2-492b-bf62-6358f125e4df" providerId="ADAL" clId="{84AD9A86-3892-4731-9C3F-FE1F20B2C292}" dt="2021-09-01T08:03:28.344" v="47" actId="20577"/>
          <ac:spMkLst>
            <pc:docMk/>
            <pc:sldMk cId="779290052" sldId="261"/>
            <ac:spMk id="10" creationId="{F631EACC-9156-4788-8684-2961D78602F1}"/>
          </ac:spMkLst>
        </pc:spChg>
        <pc:spChg chg="mod">
          <ac:chgData name="村上 奈緒子" userId="5fa642c9-8be2-492b-bf62-6358f125e4df" providerId="ADAL" clId="{84AD9A86-3892-4731-9C3F-FE1F20B2C292}" dt="2021-09-01T08:04:48.447" v="67" actId="404"/>
          <ac:spMkLst>
            <pc:docMk/>
            <pc:sldMk cId="779290052" sldId="261"/>
            <ac:spMk id="16" creationId="{DAC2E5F5-5EDB-4B7C-8AD0-A35014109AFF}"/>
          </ac:spMkLst>
        </pc:spChg>
        <pc:spChg chg="mod">
          <ac:chgData name="村上 奈緒子" userId="5fa642c9-8be2-492b-bf62-6358f125e4df" providerId="ADAL" clId="{84AD9A86-3892-4731-9C3F-FE1F20B2C292}" dt="2021-09-06T06:27:17.254" v="488" actId="20577"/>
          <ac:spMkLst>
            <pc:docMk/>
            <pc:sldMk cId="779290052" sldId="261"/>
            <ac:spMk id="19" creationId="{26DBEF29-C8B3-4AA9-A2D4-DF669C880AFC}"/>
          </ac:spMkLst>
        </pc:spChg>
        <pc:spChg chg="mod">
          <ac:chgData name="村上 奈緒子" userId="5fa642c9-8be2-492b-bf62-6358f125e4df" providerId="ADAL" clId="{84AD9A86-3892-4731-9C3F-FE1F20B2C292}" dt="2021-09-06T06:27:00.776" v="465" actId="20577"/>
          <ac:spMkLst>
            <pc:docMk/>
            <pc:sldMk cId="779290052" sldId="261"/>
            <ac:spMk id="24" creationId="{8A51CCF0-72FC-4181-AC2B-AF1B89B86D99}"/>
          </ac:spMkLst>
        </pc:spChg>
        <pc:spChg chg="mod">
          <ac:chgData name="村上 奈緒子" userId="5fa642c9-8be2-492b-bf62-6358f125e4df" providerId="ADAL" clId="{84AD9A86-3892-4731-9C3F-FE1F20B2C292}" dt="2021-09-01T08:09:38.002" v="321" actId="1076"/>
          <ac:spMkLst>
            <pc:docMk/>
            <pc:sldMk cId="779290052" sldId="261"/>
            <ac:spMk id="35" creationId="{9DB94606-035D-41EF-88FA-B545DE2B435C}"/>
          </ac:spMkLst>
        </pc:spChg>
        <pc:spChg chg="mod">
          <ac:chgData name="村上 奈緒子" userId="5fa642c9-8be2-492b-bf62-6358f125e4df" providerId="ADAL" clId="{84AD9A86-3892-4731-9C3F-FE1F20B2C292}" dt="2021-09-01T08:03:57.613" v="63" actId="1076"/>
          <ac:spMkLst>
            <pc:docMk/>
            <pc:sldMk cId="779290052" sldId="261"/>
            <ac:spMk id="46" creationId="{16CA32E6-B1F6-467D-A1B7-E158672C9733}"/>
          </ac:spMkLst>
        </pc:spChg>
        <pc:spChg chg="mod">
          <ac:chgData name="村上 奈緒子" userId="5fa642c9-8be2-492b-bf62-6358f125e4df" providerId="ADAL" clId="{84AD9A86-3892-4731-9C3F-FE1F20B2C292}" dt="2021-09-01T08:07:33.482" v="178" actId="1076"/>
          <ac:spMkLst>
            <pc:docMk/>
            <pc:sldMk cId="779290052" sldId="261"/>
            <ac:spMk id="49" creationId="{1B5D7C4B-62E6-4144-94BF-2E865AA096FB}"/>
          </ac:spMkLst>
        </pc:spChg>
        <pc:spChg chg="mod">
          <ac:chgData name="村上 奈緒子" userId="5fa642c9-8be2-492b-bf62-6358f125e4df" providerId="ADAL" clId="{84AD9A86-3892-4731-9C3F-FE1F20B2C292}" dt="2021-09-06T06:37:28.434" v="673" actId="14100"/>
          <ac:spMkLst>
            <pc:docMk/>
            <pc:sldMk cId="779290052" sldId="261"/>
            <ac:spMk id="53" creationId="{BA09116E-C4B6-4653-B6CE-0C7D36618E23}"/>
          </ac:spMkLst>
        </pc:spChg>
        <pc:picChg chg="add mod">
          <ac:chgData name="村上 奈緒子" userId="5fa642c9-8be2-492b-bf62-6358f125e4df" providerId="ADAL" clId="{84AD9A86-3892-4731-9C3F-FE1F20B2C292}" dt="2021-09-01T08:07:56.528" v="183" actId="1076"/>
          <ac:picMkLst>
            <pc:docMk/>
            <pc:sldMk cId="779290052" sldId="261"/>
            <ac:picMk id="25" creationId="{75DE4F50-C6AF-46A1-AAD7-89A513DDEE33}"/>
          </ac:picMkLst>
        </pc:picChg>
      </pc:sldChg>
      <pc:sldChg chg="addSp delSp modSp mod">
        <pc:chgData name="村上 奈緒子" userId="5fa642c9-8be2-492b-bf62-6358f125e4df" providerId="ADAL" clId="{84AD9A86-3892-4731-9C3F-FE1F20B2C292}" dt="2021-09-06T06:37:11.628" v="670" actId="20577"/>
        <pc:sldMkLst>
          <pc:docMk/>
          <pc:sldMk cId="3304781171" sldId="262"/>
        </pc:sldMkLst>
        <pc:spChg chg="mod">
          <ac:chgData name="村上 奈緒子" userId="5fa642c9-8be2-492b-bf62-6358f125e4df" providerId="ADAL" clId="{84AD9A86-3892-4731-9C3F-FE1F20B2C292}" dt="2021-09-06T06:29:46.477" v="588" actId="1076"/>
          <ac:spMkLst>
            <pc:docMk/>
            <pc:sldMk cId="3304781171" sldId="262"/>
            <ac:spMk id="2" creationId="{48AD2693-63C7-4DBE-87DA-307F1C5D2939}"/>
          </ac:spMkLst>
        </pc:spChg>
        <pc:spChg chg="mod">
          <ac:chgData name="村上 奈緒子" userId="5fa642c9-8be2-492b-bf62-6358f125e4df" providerId="ADAL" clId="{84AD9A86-3892-4731-9C3F-FE1F20B2C292}" dt="2021-09-06T06:31:27.218" v="645" actId="20577"/>
          <ac:spMkLst>
            <pc:docMk/>
            <pc:sldMk cId="3304781171" sldId="262"/>
            <ac:spMk id="3" creationId="{2A62C697-B67E-4A28-BCC1-6198CA7C8CB9}"/>
          </ac:spMkLst>
        </pc:spChg>
        <pc:spChg chg="add del mod">
          <ac:chgData name="村上 奈緒子" userId="5fa642c9-8be2-492b-bf62-6358f125e4df" providerId="ADAL" clId="{84AD9A86-3892-4731-9C3F-FE1F20B2C292}" dt="2021-09-06T06:30:32.979" v="619" actId="478"/>
          <ac:spMkLst>
            <pc:docMk/>
            <pc:sldMk cId="3304781171" sldId="262"/>
            <ac:spMk id="9" creationId="{F2C3D166-594E-46FE-BA5C-774AA0A9EA9E}"/>
          </ac:spMkLst>
        </pc:spChg>
        <pc:spChg chg="add del mod">
          <ac:chgData name="村上 奈緒子" userId="5fa642c9-8be2-492b-bf62-6358f125e4df" providerId="ADAL" clId="{84AD9A86-3892-4731-9C3F-FE1F20B2C292}" dt="2021-09-06T06:30:30.929" v="617" actId="478"/>
          <ac:spMkLst>
            <pc:docMk/>
            <pc:sldMk cId="3304781171" sldId="262"/>
            <ac:spMk id="10" creationId="{117E9722-20DE-44B5-ABBA-732C13BB0334}"/>
          </ac:spMkLst>
        </pc:spChg>
        <pc:spChg chg="mod">
          <ac:chgData name="村上 奈緒子" userId="5fa642c9-8be2-492b-bf62-6358f125e4df" providerId="ADAL" clId="{84AD9A86-3892-4731-9C3F-FE1F20B2C292}" dt="2021-09-06T06:29:40.236" v="586" actId="1076"/>
          <ac:spMkLst>
            <pc:docMk/>
            <pc:sldMk cId="3304781171" sldId="262"/>
            <ac:spMk id="29" creationId="{F1DD042E-6ACD-429A-86B5-040336D65842}"/>
          </ac:spMkLst>
        </pc:spChg>
        <pc:spChg chg="del mod">
          <ac:chgData name="村上 奈緒子" userId="5fa642c9-8be2-492b-bf62-6358f125e4df" providerId="ADAL" clId="{84AD9A86-3892-4731-9C3F-FE1F20B2C292}" dt="2021-09-06T06:29:37.242" v="585" actId="21"/>
          <ac:spMkLst>
            <pc:docMk/>
            <pc:sldMk cId="3304781171" sldId="262"/>
            <ac:spMk id="34" creationId="{D0887D94-22D1-44DE-908C-30CC22D39E8F}"/>
          </ac:spMkLst>
        </pc:spChg>
        <pc:spChg chg="mod">
          <ac:chgData name="村上 奈緒子" userId="5fa642c9-8be2-492b-bf62-6358f125e4df" providerId="ADAL" clId="{84AD9A86-3892-4731-9C3F-FE1F20B2C292}" dt="2021-09-06T06:37:11.628" v="670" actId="20577"/>
          <ac:spMkLst>
            <pc:docMk/>
            <pc:sldMk cId="3304781171" sldId="262"/>
            <ac:spMk id="51" creationId="{53BA49F2-2B71-42A2-81DE-2EAA7913573A}"/>
          </ac:spMkLst>
        </pc:spChg>
        <pc:graphicFrameChg chg="mod modGraphic">
          <ac:chgData name="村上 奈緒子" userId="5fa642c9-8be2-492b-bf62-6358f125e4df" providerId="ADAL" clId="{84AD9A86-3892-4731-9C3F-FE1F20B2C292}" dt="2021-09-06T06:29:43.481" v="587" actId="1076"/>
          <ac:graphicFrameMkLst>
            <pc:docMk/>
            <pc:sldMk cId="3304781171" sldId="262"/>
            <ac:graphicFrameMk id="40" creationId="{77C357CB-F233-48B1-A296-3B37B550C6C3}"/>
          </ac:graphicFrameMkLst>
        </pc:graphicFrameChg>
      </pc:sldChg>
    </pc:docChg>
  </pc:docChgLst>
  <pc:docChgLst>
    <pc:chgData name="村上 奈緒子" userId="5fa642c9-8be2-492b-bf62-6358f125e4df" providerId="ADAL" clId="{D2F353B6-0610-4A9E-9801-CE133E3E159C}"/>
    <pc:docChg chg="custSel modSld">
      <pc:chgData name="村上 奈緒子" userId="5fa642c9-8be2-492b-bf62-6358f125e4df" providerId="ADAL" clId="{D2F353B6-0610-4A9E-9801-CE133E3E159C}" dt="2021-09-06T07:34:10.894" v="82" actId="1076"/>
      <pc:docMkLst>
        <pc:docMk/>
      </pc:docMkLst>
      <pc:sldChg chg="addSp delSp modSp mod">
        <pc:chgData name="村上 奈緒子" userId="5fa642c9-8be2-492b-bf62-6358f125e4df" providerId="ADAL" clId="{D2F353B6-0610-4A9E-9801-CE133E3E159C}" dt="2021-09-06T07:34:10.894" v="82" actId="1076"/>
        <pc:sldMkLst>
          <pc:docMk/>
          <pc:sldMk cId="779290052" sldId="261"/>
        </pc:sldMkLst>
        <pc:spChg chg="mod">
          <ac:chgData name="村上 奈緒子" userId="5fa642c9-8be2-492b-bf62-6358f125e4df" providerId="ADAL" clId="{D2F353B6-0610-4A9E-9801-CE133E3E159C}" dt="2021-09-06T07:32:35.237" v="63" actId="20577"/>
          <ac:spMkLst>
            <pc:docMk/>
            <pc:sldMk cId="779290052" sldId="261"/>
            <ac:spMk id="53" creationId="{BA09116E-C4B6-4653-B6CE-0C7D36618E23}"/>
          </ac:spMkLst>
        </pc:spChg>
        <pc:picChg chg="add del mod">
          <ac:chgData name="村上 奈緒子" userId="5fa642c9-8be2-492b-bf62-6358f125e4df" providerId="ADAL" clId="{D2F353B6-0610-4A9E-9801-CE133E3E159C}" dt="2021-09-06T07:33:44.492" v="69" actId="478"/>
          <ac:picMkLst>
            <pc:docMk/>
            <pc:sldMk cId="779290052" sldId="261"/>
            <ac:picMk id="6" creationId="{439C41DF-26E8-4D58-BE69-A1662F138AE4}"/>
          </ac:picMkLst>
        </pc:picChg>
        <pc:picChg chg="add mod">
          <ac:chgData name="村上 奈緒子" userId="5fa642c9-8be2-492b-bf62-6358f125e4df" providerId="ADAL" clId="{D2F353B6-0610-4A9E-9801-CE133E3E159C}" dt="2021-09-06T07:34:10.894" v="82" actId="1076"/>
          <ac:picMkLst>
            <pc:docMk/>
            <pc:sldMk cId="779290052" sldId="261"/>
            <ac:picMk id="26" creationId="{DB7283C9-8DB0-4623-BFA7-699288EC4A22}"/>
          </ac:picMkLst>
        </pc:picChg>
      </pc:sldChg>
      <pc:sldChg chg="addSp delSp modSp mod">
        <pc:chgData name="村上 奈緒子" userId="5fa642c9-8be2-492b-bf62-6358f125e4df" providerId="ADAL" clId="{D2F353B6-0610-4A9E-9801-CE133E3E159C}" dt="2021-09-06T07:33:56.032" v="75" actId="1076"/>
        <pc:sldMkLst>
          <pc:docMk/>
          <pc:sldMk cId="3304781171" sldId="262"/>
        </pc:sldMkLst>
        <pc:picChg chg="add mod">
          <ac:chgData name="村上 奈緒子" userId="5fa642c9-8be2-492b-bf62-6358f125e4df" providerId="ADAL" clId="{D2F353B6-0610-4A9E-9801-CE133E3E159C}" dt="2021-09-06T07:33:56.032" v="75" actId="1076"/>
          <ac:picMkLst>
            <pc:docMk/>
            <pc:sldMk cId="3304781171" sldId="262"/>
            <ac:picMk id="5" creationId="{CF53038C-81D2-41E4-B9A6-C3E118A78A7E}"/>
          </ac:picMkLst>
        </pc:picChg>
        <pc:picChg chg="add del mod">
          <ac:chgData name="村上 奈緒子" userId="5fa642c9-8be2-492b-bf62-6358f125e4df" providerId="ADAL" clId="{D2F353B6-0610-4A9E-9801-CE133E3E159C}" dt="2021-09-06T07:33:48.338" v="70" actId="478"/>
          <ac:picMkLst>
            <pc:docMk/>
            <pc:sldMk cId="3304781171" sldId="262"/>
            <ac:picMk id="8" creationId="{28F77BE6-C44C-4494-8FA1-D29295C9756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84870" cy="502755"/>
          </a:xfrm>
          <a:prstGeom prst="rect">
            <a:avLst/>
          </a:prstGeom>
        </p:spPr>
        <p:txBody>
          <a:bodyPr vert="horz" lIns="92440" tIns="46221" rIns="92440" bIns="46221" rtlCol="0"/>
          <a:lstStyle>
            <a:lvl1pPr algn="l">
              <a:defRPr sz="1100"/>
            </a:lvl1pPr>
          </a:lstStyle>
          <a:p>
            <a:endParaRPr kumimoji="1" lang="ja-JP" altLang="en-US"/>
          </a:p>
        </p:txBody>
      </p:sp>
      <p:sp>
        <p:nvSpPr>
          <p:cNvPr id="3" name="日付プレースホルダー 2"/>
          <p:cNvSpPr>
            <a:spLocks noGrp="1"/>
          </p:cNvSpPr>
          <p:nvPr>
            <p:ph type="dt" idx="1"/>
          </p:nvPr>
        </p:nvSpPr>
        <p:spPr>
          <a:xfrm>
            <a:off x="3901701" y="1"/>
            <a:ext cx="2984870" cy="502755"/>
          </a:xfrm>
          <a:prstGeom prst="rect">
            <a:avLst/>
          </a:prstGeom>
        </p:spPr>
        <p:txBody>
          <a:bodyPr vert="horz" lIns="92440" tIns="46221" rIns="92440" bIns="46221" rtlCol="0"/>
          <a:lstStyle>
            <a:lvl1pPr algn="r">
              <a:defRPr sz="1100"/>
            </a:lvl1pPr>
          </a:lstStyle>
          <a:p>
            <a:fld id="{70F99883-74AE-4A2C-81B7-5B86A08198C0}" type="datetimeFigureOut">
              <a:rPr kumimoji="1" lang="ja-JP" altLang="en-US" smtClean="0"/>
              <a:t>2021/9/15</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4550"/>
          </a:xfrm>
          <a:prstGeom prst="rect">
            <a:avLst/>
          </a:prstGeom>
          <a:noFill/>
          <a:ln w="12700">
            <a:solidFill>
              <a:prstClr val="black"/>
            </a:solidFill>
          </a:ln>
        </p:spPr>
        <p:txBody>
          <a:bodyPr vert="horz" lIns="92440" tIns="46221" rIns="92440" bIns="46221" rtlCol="0" anchor="ctr"/>
          <a:lstStyle/>
          <a:p>
            <a:endParaRPr lang="ja-JP" altLang="en-US"/>
          </a:p>
        </p:txBody>
      </p:sp>
      <p:sp>
        <p:nvSpPr>
          <p:cNvPr id="5" name="ノート プレースホルダー 4"/>
          <p:cNvSpPr>
            <a:spLocks noGrp="1"/>
          </p:cNvSpPr>
          <p:nvPr>
            <p:ph type="body" sz="quarter" idx="3"/>
          </p:nvPr>
        </p:nvSpPr>
        <p:spPr>
          <a:xfrm>
            <a:off x="688817" y="4822271"/>
            <a:ext cx="5510530" cy="3945493"/>
          </a:xfrm>
          <a:prstGeom prst="rect">
            <a:avLst/>
          </a:prstGeom>
        </p:spPr>
        <p:txBody>
          <a:bodyPr vert="horz" lIns="92440" tIns="46221" rIns="92440" bIns="462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7549"/>
            <a:ext cx="2984870" cy="502754"/>
          </a:xfrm>
          <a:prstGeom prst="rect">
            <a:avLst/>
          </a:prstGeom>
        </p:spPr>
        <p:txBody>
          <a:bodyPr vert="horz" lIns="92440" tIns="46221" rIns="92440" bIns="4622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01701" y="9517549"/>
            <a:ext cx="2984870" cy="502754"/>
          </a:xfrm>
          <a:prstGeom prst="rect">
            <a:avLst/>
          </a:prstGeom>
        </p:spPr>
        <p:txBody>
          <a:bodyPr vert="horz" lIns="92440" tIns="46221" rIns="92440" bIns="46221"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9/15/2021</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51A9898B-4C49-4897-A0B2-9A31D358521A}"/>
              </a:ext>
            </a:extLst>
          </p:cNvPr>
          <p:cNvSpPr/>
          <p:nvPr/>
        </p:nvSpPr>
        <p:spPr>
          <a:xfrm>
            <a:off x="1151463" y="7662438"/>
            <a:ext cx="1107996" cy="369332"/>
          </a:xfrm>
          <a:prstGeom prst="rect">
            <a:avLst/>
          </a:prstGeom>
        </p:spPr>
        <p:txBody>
          <a:bodyPr wrap="square">
            <a:spAutoFit/>
          </a:bodyPr>
          <a:lstStyle/>
          <a:p>
            <a:r>
              <a:rPr lang="ja-JP" altLang="en-US" sz="1800" dirty="0">
                <a:latin typeface="HGS創英角ｺﾞｼｯｸUB" panose="020B0900000000000000" pitchFamily="50" charset="-128"/>
                <a:ea typeface="HGS創英角ｺﾞｼｯｸUB" panose="020B0900000000000000" pitchFamily="50" charset="-128"/>
              </a:rPr>
              <a:t> </a:t>
            </a:r>
            <a:endParaRPr lang="en-US" altLang="ja-JP" sz="1800" dirty="0">
              <a:latin typeface="HGS創英角ｺﾞｼｯｸUB" panose="020B0900000000000000" pitchFamily="50" charset="-128"/>
              <a:ea typeface="HGS創英角ｺﾞｼｯｸUB" panose="020B0900000000000000" pitchFamily="50" charset="-128"/>
            </a:endParaRPr>
          </a:p>
        </p:txBody>
      </p:sp>
      <p:sp>
        <p:nvSpPr>
          <p:cNvPr id="51" name="正方形/長方形 50">
            <a:extLst>
              <a:ext uri="{FF2B5EF4-FFF2-40B4-BE49-F238E27FC236}">
                <a16:creationId xmlns:a16="http://schemas.microsoft.com/office/drawing/2014/main" id="{53BA49F2-2B71-42A2-81DE-2EAA7913573A}"/>
              </a:ext>
            </a:extLst>
          </p:cNvPr>
          <p:cNvSpPr/>
          <p:nvPr/>
        </p:nvSpPr>
        <p:spPr>
          <a:xfrm>
            <a:off x="215131" y="10121500"/>
            <a:ext cx="7629132" cy="584775"/>
          </a:xfrm>
          <a:prstGeom prst="rect">
            <a:avLst/>
          </a:prstGeom>
        </p:spPr>
        <p:txBody>
          <a:bodyPr wrap="square">
            <a:spAutoFit/>
          </a:bodyPr>
          <a:lstStyle/>
          <a:p>
            <a:r>
              <a:rPr lang="en-US" altLang="ja-JP" sz="1600" dirty="0">
                <a:latin typeface="HGS創英角ｺﾞｼｯｸUB" panose="020B0900000000000000" pitchFamily="50" charset="-128"/>
                <a:ea typeface="HGS創英角ｺﾞｼｯｸUB" panose="020B0900000000000000" pitchFamily="50" charset="-128"/>
              </a:rPr>
              <a:t>【</a:t>
            </a:r>
            <a:r>
              <a:rPr lang="ja-JP" altLang="en-US" sz="1600" dirty="0">
                <a:latin typeface="HGS創英角ｺﾞｼｯｸUB" panose="020B0900000000000000" pitchFamily="50" charset="-128"/>
                <a:ea typeface="HGS創英角ｺﾞｼｯｸUB" panose="020B0900000000000000" pitchFamily="50" charset="-128"/>
              </a:rPr>
              <a:t>お問合せ先</a:t>
            </a:r>
            <a:r>
              <a:rPr lang="en-US" altLang="ja-JP" sz="1600" dirty="0">
                <a:latin typeface="HGS創英角ｺﾞｼｯｸUB" panose="020B0900000000000000" pitchFamily="50" charset="-128"/>
                <a:ea typeface="HGS創英角ｺﾞｼｯｸUB" panose="020B0900000000000000" pitchFamily="50" charset="-128"/>
              </a:rPr>
              <a:t>】</a:t>
            </a:r>
            <a:r>
              <a:rPr lang="ja-JP" altLang="en-US" sz="1600" dirty="0">
                <a:latin typeface="HGS創英角ｺﾞｼｯｸUB" panose="020B0900000000000000" pitchFamily="50" charset="-128"/>
                <a:ea typeface="HGS創英角ｺﾞｼｯｸUB" panose="020B0900000000000000" pitchFamily="50" charset="-128"/>
              </a:rPr>
              <a:t>神奈川県中小企業団体中央会　組合支援部　岩下・村上</a:t>
            </a:r>
            <a:endParaRPr lang="en-US" altLang="ja-JP" sz="1600" dirty="0">
              <a:latin typeface="HGS創英角ｺﾞｼｯｸUB" panose="020B0900000000000000" pitchFamily="50" charset="-128"/>
              <a:ea typeface="HGS創英角ｺﾞｼｯｸUB" panose="020B0900000000000000" pitchFamily="50" charset="-128"/>
            </a:endParaRPr>
          </a:p>
          <a:p>
            <a:r>
              <a:rPr lang="ja-JP" altLang="en-US" sz="1600" dirty="0">
                <a:latin typeface="HGS創英角ｺﾞｼｯｸUB" panose="020B0900000000000000" pitchFamily="50" charset="-128"/>
                <a:ea typeface="HGS創英角ｺﾞｼｯｸUB" panose="020B0900000000000000" pitchFamily="50" charset="-128"/>
              </a:rPr>
              <a:t>　　　　　　　</a:t>
            </a:r>
            <a:r>
              <a:rPr lang="en-US" altLang="ja-JP" sz="1600" dirty="0">
                <a:latin typeface="HGS創英角ｺﾞｼｯｸUB" panose="020B0900000000000000" pitchFamily="50" charset="-128"/>
                <a:ea typeface="HGS創英角ｺﾞｼｯｸUB" panose="020B0900000000000000" pitchFamily="50" charset="-128"/>
              </a:rPr>
              <a:t>TEL</a:t>
            </a:r>
            <a:r>
              <a:rPr lang="ja-JP" altLang="en-US" sz="1600" dirty="0">
                <a:latin typeface="HGS創英角ｺﾞｼｯｸUB" panose="020B0900000000000000" pitchFamily="50" charset="-128"/>
                <a:ea typeface="HGS創英角ｺﾞｼｯｸUB" panose="020B0900000000000000" pitchFamily="50" charset="-128"/>
              </a:rPr>
              <a:t>：</a:t>
            </a:r>
            <a:r>
              <a:rPr lang="en-US" altLang="ja-JP" sz="1600" dirty="0">
                <a:latin typeface="HGS創英角ｺﾞｼｯｸUB" panose="020B0900000000000000" pitchFamily="50" charset="-128"/>
                <a:ea typeface="HGS創英角ｺﾞｼｯｸUB" panose="020B0900000000000000" pitchFamily="50" charset="-128"/>
              </a:rPr>
              <a:t>045-633-5132</a:t>
            </a:r>
            <a:r>
              <a:rPr lang="ja-JP" altLang="en-US" sz="1600" dirty="0">
                <a:latin typeface="HGS創英角ｺﾞｼｯｸUB" panose="020B0900000000000000" pitchFamily="50" charset="-128"/>
                <a:ea typeface="HGS創英角ｺﾞｼｯｸUB" panose="020B0900000000000000" pitchFamily="50" charset="-128"/>
              </a:rPr>
              <a:t>　</a:t>
            </a:r>
            <a:r>
              <a:rPr lang="en-US" altLang="ja-JP" sz="1600" dirty="0">
                <a:latin typeface="HGS創英角ｺﾞｼｯｸUB" panose="020B0900000000000000" pitchFamily="50" charset="-128"/>
                <a:ea typeface="HGS創英角ｺﾞｼｯｸUB" panose="020B0900000000000000" pitchFamily="50" charset="-128"/>
              </a:rPr>
              <a:t>Email: kumiai@chuokai-kanagawa.or.jp</a:t>
            </a:r>
          </a:p>
        </p:txBody>
      </p:sp>
      <p:graphicFrame>
        <p:nvGraphicFramePr>
          <p:cNvPr id="40" name="表 51">
            <a:extLst>
              <a:ext uri="{FF2B5EF4-FFF2-40B4-BE49-F238E27FC236}">
                <a16:creationId xmlns:a16="http://schemas.microsoft.com/office/drawing/2014/main" id="{77C357CB-F233-48B1-A296-3B37B550C6C3}"/>
              </a:ext>
            </a:extLst>
          </p:cNvPr>
          <p:cNvGraphicFramePr>
            <a:graphicFrameLocks noGrp="1"/>
          </p:cNvGraphicFramePr>
          <p:nvPr>
            <p:extLst>
              <p:ext uri="{D42A27DB-BD31-4B8C-83A1-F6EECF244321}">
                <p14:modId xmlns:p14="http://schemas.microsoft.com/office/powerpoint/2010/main" val="3169493040"/>
              </p:ext>
            </p:extLst>
          </p:nvPr>
        </p:nvGraphicFramePr>
        <p:xfrm>
          <a:off x="304800" y="1542806"/>
          <a:ext cx="7176655" cy="5153676"/>
        </p:xfrm>
        <a:graphic>
          <a:graphicData uri="http://schemas.openxmlformats.org/drawingml/2006/table">
            <a:tbl>
              <a:tblPr firstRow="1" bandRow="1">
                <a:tableStyleId>{5C22544A-7EE6-4342-B048-85BDC9FD1C3A}</a:tableStyleId>
              </a:tblPr>
              <a:tblGrid>
                <a:gridCol w="1790700">
                  <a:extLst>
                    <a:ext uri="{9D8B030D-6E8A-4147-A177-3AD203B41FA5}">
                      <a16:colId xmlns:a16="http://schemas.microsoft.com/office/drawing/2014/main" val="2914233508"/>
                    </a:ext>
                  </a:extLst>
                </a:gridCol>
                <a:gridCol w="1837122">
                  <a:extLst>
                    <a:ext uri="{9D8B030D-6E8A-4147-A177-3AD203B41FA5}">
                      <a16:colId xmlns:a16="http://schemas.microsoft.com/office/drawing/2014/main" val="3342234145"/>
                    </a:ext>
                  </a:extLst>
                </a:gridCol>
                <a:gridCol w="1395846">
                  <a:extLst>
                    <a:ext uri="{9D8B030D-6E8A-4147-A177-3AD203B41FA5}">
                      <a16:colId xmlns:a16="http://schemas.microsoft.com/office/drawing/2014/main" val="3256136864"/>
                    </a:ext>
                  </a:extLst>
                </a:gridCol>
                <a:gridCol w="2152987">
                  <a:extLst>
                    <a:ext uri="{9D8B030D-6E8A-4147-A177-3AD203B41FA5}">
                      <a16:colId xmlns:a16="http://schemas.microsoft.com/office/drawing/2014/main" val="2880660255"/>
                    </a:ext>
                  </a:extLst>
                </a:gridCol>
              </a:tblGrid>
              <a:tr h="663932">
                <a:tc gridSpan="4">
                  <a:txBody>
                    <a:bodyPr/>
                    <a:lstStyle/>
                    <a:p>
                      <a:pPr algn="ctr"/>
                      <a:r>
                        <a:rPr kumimoji="1" lang="en-US" altLang="ja-JP" sz="3200" b="0" dirty="0">
                          <a:solidFill>
                            <a:schemeClr val="tx1"/>
                          </a:solidFill>
                        </a:rPr>
                        <a:t>FAX:</a:t>
                      </a:r>
                      <a:r>
                        <a:rPr kumimoji="1" lang="ja-JP" altLang="en-US" sz="3200" b="0" dirty="0">
                          <a:solidFill>
                            <a:schemeClr val="tx1"/>
                          </a:solidFill>
                        </a:rPr>
                        <a:t>　</a:t>
                      </a:r>
                      <a:r>
                        <a:rPr lang="en-US" altLang="ja-JP" sz="3200" dirty="0">
                          <a:solidFill>
                            <a:schemeClr val="tx1"/>
                          </a:solidFill>
                        </a:rPr>
                        <a:t>045-633-5139</a:t>
                      </a:r>
                      <a:endParaRPr kumimoji="1" lang="ja-JP" altLang="en-US" sz="3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hMerge="1">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hMerge="1">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8663716"/>
                  </a:ext>
                </a:extLst>
              </a:tr>
              <a:tr h="916696">
                <a:tc>
                  <a:txBody>
                    <a:bodyPr/>
                    <a:lstStyle/>
                    <a:p>
                      <a:pPr algn="ctr"/>
                      <a:r>
                        <a:rPr kumimoji="1" lang="ja-JP" altLang="en-US" sz="2000" b="0" dirty="0">
                          <a:solidFill>
                            <a:schemeClr val="tx1"/>
                          </a:solidFill>
                        </a:rPr>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0" dirty="0">
                          <a:solidFill>
                            <a:schemeClr val="tx1"/>
                          </a:solidFill>
                        </a:rPr>
                        <a:t>所属組合名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2992604"/>
                  </a:ext>
                </a:extLst>
              </a:tr>
              <a:tr h="916696">
                <a:tc>
                  <a:txBody>
                    <a:bodyPr/>
                    <a:lstStyle/>
                    <a:p>
                      <a:pPr algn="ctr"/>
                      <a:r>
                        <a:rPr kumimoji="1" lang="ja-JP" altLang="en-US" sz="2000" b="0" dirty="0">
                          <a:solidFill>
                            <a:schemeClr val="tx1"/>
                          </a:solidFill>
                        </a:rPr>
                        <a:t>参加者名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gridSpan="3">
                  <a:txBody>
                    <a:bodyPr/>
                    <a:lstStyle/>
                    <a:p>
                      <a:pPr algn="ctr"/>
                      <a:endParaRPr kumimoji="1" lang="ja-JP" altLang="en-US" sz="1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2280086"/>
                  </a:ext>
                </a:extLst>
              </a:tr>
              <a:tr h="916696">
                <a:tc>
                  <a:txBody>
                    <a:bodyPr/>
                    <a:lstStyle/>
                    <a:p>
                      <a:pPr algn="ctr"/>
                      <a:r>
                        <a:rPr kumimoji="1" lang="en-US" altLang="ja-JP" sz="2000" b="0" dirty="0">
                          <a:solidFill>
                            <a:schemeClr val="tx1"/>
                          </a:solidFill>
                        </a:rPr>
                        <a:t>TEL</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0" dirty="0">
                          <a:solidFill>
                            <a:schemeClr val="tx1"/>
                          </a:solidFill>
                        </a:rPr>
                        <a:t>FAX</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1875155"/>
                  </a:ext>
                </a:extLst>
              </a:tr>
              <a:tr h="916696">
                <a:tc>
                  <a:txBody>
                    <a:bodyPr/>
                    <a:lstStyle/>
                    <a:p>
                      <a:pPr algn="ctr"/>
                      <a:r>
                        <a:rPr kumimoji="1" lang="en-US" altLang="ja-JP" sz="2000" b="0" dirty="0">
                          <a:solidFill>
                            <a:schemeClr val="tx1"/>
                          </a:solidFill>
                        </a:rPr>
                        <a:t>E-Mail</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gridSpan="3">
                  <a:txBody>
                    <a:bodyPr/>
                    <a:lstStyle/>
                    <a:p>
                      <a:pPr algn="ct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0812896"/>
                  </a:ext>
                </a:extLst>
              </a:tr>
              <a:tr h="0">
                <a:tc>
                  <a:txBody>
                    <a:bodyPr/>
                    <a:lstStyle/>
                    <a:p>
                      <a:pPr algn="ctr"/>
                      <a:r>
                        <a:rPr kumimoji="1" lang="ja-JP" altLang="en-US" sz="1600" b="0" dirty="0">
                          <a:solidFill>
                            <a:schemeClr val="tx1"/>
                          </a:solidFill>
                        </a:rPr>
                        <a:t>参加方法</a:t>
                      </a:r>
                      <a:endParaRPr kumimoji="1" lang="en-US" altLang="ja-JP" sz="1600" b="0" dirty="0">
                        <a:solidFill>
                          <a:schemeClr val="tx1"/>
                        </a:solidFill>
                      </a:endParaRPr>
                    </a:p>
                    <a:p>
                      <a:pPr algn="ctr"/>
                      <a:r>
                        <a:rPr kumimoji="1" lang="en-US" altLang="ja-JP" sz="1600" b="0" dirty="0">
                          <a:solidFill>
                            <a:schemeClr val="tx1"/>
                          </a:solidFill>
                        </a:rPr>
                        <a:t>(</a:t>
                      </a:r>
                      <a:r>
                        <a:rPr kumimoji="1" lang="ja-JP" altLang="en-US" sz="1600" b="0" dirty="0">
                          <a:solidFill>
                            <a:schemeClr val="tx1"/>
                          </a:solidFill>
                        </a:rPr>
                        <a:t>いずれかに</a:t>
                      </a:r>
                      <a:endParaRPr kumimoji="1" lang="en-US" altLang="ja-JP" sz="1600" b="0" dirty="0">
                        <a:solidFill>
                          <a:schemeClr val="tx1"/>
                        </a:solidFill>
                      </a:endParaRPr>
                    </a:p>
                    <a:p>
                      <a:pPr algn="ctr"/>
                      <a:r>
                        <a:rPr kumimoji="1" lang="ja-JP" altLang="en-US" sz="1600" b="0" dirty="0">
                          <a:solidFill>
                            <a:schemeClr val="tx1"/>
                          </a:solidFill>
                        </a:rPr>
                        <a:t>○をお願いします</a:t>
                      </a:r>
                      <a:r>
                        <a:rPr kumimoji="1" lang="en-US" altLang="ja-JP" sz="1600" b="0" dirty="0">
                          <a:solidFill>
                            <a:schemeClr val="tx1"/>
                          </a:solidFill>
                        </a:rPr>
                        <a:t>)</a:t>
                      </a:r>
                      <a:endParaRPr kumimoji="1" lang="ja-JP" alt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FFB7"/>
                    </a:solidFill>
                  </a:tcPr>
                </a:tc>
                <a:tc gridSpan="3">
                  <a:txBody>
                    <a:bodyPr/>
                    <a:lstStyle/>
                    <a:p>
                      <a:pPr algn="ctr"/>
                      <a:endParaRPr kumimoji="1" lang="en-US" altLang="ja-JP" sz="1800" b="0" dirty="0">
                        <a:solidFill>
                          <a:schemeClr val="tx1"/>
                        </a:solidFill>
                      </a:endParaRPr>
                    </a:p>
                    <a:p>
                      <a:pPr algn="ctr"/>
                      <a:r>
                        <a:rPr kumimoji="1" lang="ja-JP" altLang="en-US" sz="2000" b="0" dirty="0">
                          <a:solidFill>
                            <a:schemeClr val="tx1"/>
                          </a:solidFill>
                        </a:rPr>
                        <a:t>会場参加　／　オンライン参加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21753942"/>
                  </a:ext>
                </a:extLst>
              </a:tr>
            </a:tbl>
          </a:graphicData>
        </a:graphic>
      </p:graphicFrame>
      <p:sp>
        <p:nvSpPr>
          <p:cNvPr id="3" name="テキスト ボックス 2">
            <a:extLst>
              <a:ext uri="{FF2B5EF4-FFF2-40B4-BE49-F238E27FC236}">
                <a16:creationId xmlns:a16="http://schemas.microsoft.com/office/drawing/2014/main" id="{2A62C697-B67E-4A28-BCC1-6198CA7C8CB9}"/>
              </a:ext>
            </a:extLst>
          </p:cNvPr>
          <p:cNvSpPr txBox="1"/>
          <p:nvPr/>
        </p:nvSpPr>
        <p:spPr>
          <a:xfrm>
            <a:off x="304800" y="8514435"/>
            <a:ext cx="7255644" cy="1600438"/>
          </a:xfrm>
          <a:prstGeom prst="rect">
            <a:avLst/>
          </a:prstGeom>
          <a:noFill/>
        </p:spPr>
        <p:txBody>
          <a:bodyPr wrap="square" rtlCol="0">
            <a:spAutoFit/>
          </a:bodyPr>
          <a:lstStyle/>
          <a:p>
            <a:r>
              <a:rPr lang="ja-JP" altLang="en-US" sz="1400" dirty="0"/>
              <a:t>＜新型コロナウイルス感染症拡大防止対策について＞</a:t>
            </a:r>
            <a:br>
              <a:rPr lang="ja-JP" altLang="en-US" sz="1400" dirty="0"/>
            </a:br>
            <a:r>
              <a:rPr lang="ja-JP" altLang="en-US" sz="1400" dirty="0"/>
              <a:t>・当日、</a:t>
            </a:r>
            <a:r>
              <a:rPr lang="en-US" altLang="ja-JP" sz="1400" dirty="0"/>
              <a:t>37.5</a:t>
            </a:r>
            <a:r>
              <a:rPr lang="ja-JP" altLang="en-US" sz="1400" dirty="0"/>
              <a:t>度以上の熱がある場合や咳、発熱などの風邪の症状がある場合は会場出席をご遠</a:t>
            </a:r>
            <a:endParaRPr lang="en-US" altLang="ja-JP" sz="1400" dirty="0"/>
          </a:p>
          <a:p>
            <a:r>
              <a:rPr lang="ja-JP" altLang="en-US" sz="1400" dirty="0"/>
              <a:t>　慮いただきますこと、ご了承ください。</a:t>
            </a:r>
            <a:br>
              <a:rPr lang="ja-JP" altLang="en-US" sz="1400" dirty="0"/>
            </a:br>
            <a:r>
              <a:rPr lang="ja-JP" altLang="en-US" sz="1400" dirty="0"/>
              <a:t>・開催時にはマスクの着用と備え付けの消毒液による手指の消毒をお願いします。</a:t>
            </a:r>
            <a:br>
              <a:rPr lang="ja-JP" altLang="en-US" sz="1400" dirty="0"/>
            </a:br>
            <a:r>
              <a:rPr lang="ja-JP" altLang="en-US" sz="1400" dirty="0"/>
              <a:t>・お席は充分に間隔をお取りしております。</a:t>
            </a:r>
            <a:br>
              <a:rPr lang="ja-JP" altLang="en-US" sz="1400" dirty="0"/>
            </a:br>
            <a:r>
              <a:rPr lang="ja-JP" altLang="en-US" sz="1400" dirty="0"/>
              <a:t>・感染拡大防止のため職員もマスクを着用していますこと、ご理解のほどよろしくお 願いいたし</a:t>
            </a:r>
            <a:endParaRPr lang="en-US" altLang="ja-JP" sz="1400" dirty="0"/>
          </a:p>
          <a:p>
            <a:r>
              <a:rPr lang="ja-JP" altLang="en-US" sz="1400" dirty="0"/>
              <a:t>　ます。</a:t>
            </a:r>
            <a:endParaRPr kumimoji="1" lang="ja-JP" altLang="en-US" sz="1400" dirty="0"/>
          </a:p>
        </p:txBody>
      </p:sp>
      <p:sp>
        <p:nvSpPr>
          <p:cNvPr id="29" name="正方形/長方形 28">
            <a:extLst>
              <a:ext uri="{FF2B5EF4-FFF2-40B4-BE49-F238E27FC236}">
                <a16:creationId xmlns:a16="http://schemas.microsoft.com/office/drawing/2014/main" id="{F1DD042E-6ACD-429A-86B5-040336D65842}"/>
              </a:ext>
            </a:extLst>
          </p:cNvPr>
          <p:cNvSpPr/>
          <p:nvPr/>
        </p:nvSpPr>
        <p:spPr>
          <a:xfrm>
            <a:off x="-1" y="299475"/>
            <a:ext cx="7775575" cy="1036020"/>
          </a:xfrm>
          <a:prstGeom prst="rect">
            <a:avLst/>
          </a:prstGeom>
          <a:solidFill>
            <a:srgbClr val="57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新型コロナウイルスを乗り切る</a:t>
            </a:r>
            <a:r>
              <a:rPr kumimoji="1" lang="ja-JP" altLang="en-US" sz="2000" dirty="0">
                <a:solidFill>
                  <a:schemeClr val="tx1"/>
                </a:solidFill>
              </a:rPr>
              <a:t>！</a:t>
            </a:r>
            <a:endParaRPr kumimoji="1" lang="en-US" altLang="ja-JP" sz="2000" dirty="0">
              <a:solidFill>
                <a:schemeClr val="tx1"/>
              </a:solidFill>
            </a:endParaRPr>
          </a:p>
          <a:p>
            <a:pPr algn="ctr"/>
            <a:r>
              <a:rPr lang="ja-JP" altLang="en-US" sz="2400" b="1" dirty="0">
                <a:solidFill>
                  <a:schemeClr val="tx1"/>
                </a:solidFill>
                <a:latin typeface="HGS創英角ｺﾞｼｯｸUB" panose="020B0900000000000000" pitchFamily="50" charset="-128"/>
                <a:ea typeface="HGS創英角ｺﾞｼｯｸUB" panose="020B0900000000000000" pitchFamily="50" charset="-128"/>
              </a:rPr>
              <a:t>経営力向上セミナー　参加申込書</a:t>
            </a:r>
          </a:p>
        </p:txBody>
      </p:sp>
      <p:sp>
        <p:nvSpPr>
          <p:cNvPr id="2" name="テキスト ボックス 1">
            <a:extLst>
              <a:ext uri="{FF2B5EF4-FFF2-40B4-BE49-F238E27FC236}">
                <a16:creationId xmlns:a16="http://schemas.microsoft.com/office/drawing/2014/main" id="{48AD2693-63C7-4DBE-87DA-307F1C5D2939}"/>
              </a:ext>
            </a:extLst>
          </p:cNvPr>
          <p:cNvSpPr txBox="1"/>
          <p:nvPr/>
        </p:nvSpPr>
        <p:spPr>
          <a:xfrm>
            <a:off x="304800" y="6806194"/>
            <a:ext cx="5550568" cy="1600438"/>
          </a:xfrm>
          <a:prstGeom prst="rect">
            <a:avLst/>
          </a:prstGeom>
          <a:noFill/>
        </p:spPr>
        <p:txBody>
          <a:bodyPr wrap="square" rtlCol="0">
            <a:spAutoFit/>
          </a:bodyPr>
          <a:lstStyle/>
          <a:p>
            <a:r>
              <a:rPr lang="ja-JP" altLang="en-US" sz="1400" dirty="0">
                <a:latin typeface="Times New Roman" panose="02020603050405020304" pitchFamily="18" charset="0"/>
              </a:rPr>
              <a:t>・オンライン参加をご希望の場合、</a:t>
            </a:r>
            <a:r>
              <a:rPr lang="en-US" altLang="ja-JP" sz="1400" dirty="0">
                <a:effectLst/>
                <a:latin typeface="Times New Roman" panose="02020603050405020304" pitchFamily="18" charset="0"/>
              </a:rPr>
              <a:t>WebTV</a:t>
            </a:r>
            <a:r>
              <a:rPr lang="ja-JP" altLang="en-US" sz="1400" dirty="0">
                <a:effectLst/>
                <a:latin typeface="Times New Roman" panose="02020603050405020304" pitchFamily="18" charset="0"/>
              </a:rPr>
              <a:t>会議システム「</a:t>
            </a:r>
            <a:r>
              <a:rPr lang="en-US" altLang="ja-JP" sz="1400" dirty="0">
                <a:effectLst/>
                <a:latin typeface="Times New Roman" panose="02020603050405020304" pitchFamily="18" charset="0"/>
              </a:rPr>
              <a:t>Zoom</a:t>
            </a:r>
            <a:r>
              <a:rPr lang="ja-JP" altLang="en-US" sz="1400" dirty="0">
                <a:effectLst/>
                <a:latin typeface="Times New Roman" panose="02020603050405020304" pitchFamily="18" charset="0"/>
              </a:rPr>
              <a:t>」を利用</a:t>
            </a:r>
            <a:endParaRPr lang="en-US" altLang="ja-JP" sz="1400" dirty="0">
              <a:effectLst/>
              <a:latin typeface="Times New Roman" panose="02020603050405020304" pitchFamily="18" charset="0"/>
            </a:endParaRPr>
          </a:p>
          <a:p>
            <a:r>
              <a:rPr lang="en-US" altLang="ja-JP" sz="1400" dirty="0">
                <a:latin typeface="Times New Roman" panose="02020603050405020304" pitchFamily="18" charset="0"/>
              </a:rPr>
              <a:t> </a:t>
            </a:r>
            <a:r>
              <a:rPr lang="ja-JP" altLang="en-US" sz="1400" dirty="0">
                <a:effectLst/>
                <a:latin typeface="Times New Roman" panose="02020603050405020304" pitchFamily="18" charset="0"/>
              </a:rPr>
              <a:t>します。スマホ、タブレットの場合は、</a:t>
            </a:r>
            <a:r>
              <a:rPr lang="en-US" altLang="ja-JP" sz="1400" dirty="0">
                <a:effectLst/>
                <a:latin typeface="Times New Roman" panose="02020603050405020304" pitchFamily="18" charset="0"/>
              </a:rPr>
              <a:t>Zoom</a:t>
            </a:r>
            <a:r>
              <a:rPr lang="ja-JP" altLang="en-US" sz="1400" dirty="0">
                <a:effectLst/>
                <a:latin typeface="Times New Roman" panose="02020603050405020304" pitchFamily="18" charset="0"/>
              </a:rPr>
              <a:t>のアプリのダウンロードが</a:t>
            </a:r>
            <a:endParaRPr lang="en-US" altLang="ja-JP" sz="1400" dirty="0">
              <a:effectLst/>
              <a:latin typeface="Times New Roman" panose="02020603050405020304" pitchFamily="18" charset="0"/>
            </a:endParaRPr>
          </a:p>
          <a:p>
            <a:r>
              <a:rPr lang="en-US" altLang="ja-JP" sz="1400" dirty="0">
                <a:latin typeface="Times New Roman" panose="02020603050405020304" pitchFamily="18" charset="0"/>
              </a:rPr>
              <a:t> </a:t>
            </a:r>
            <a:r>
              <a:rPr lang="ja-JP" altLang="en-US" sz="1400" dirty="0">
                <a:effectLst/>
                <a:latin typeface="Times New Roman" panose="02020603050405020304" pitchFamily="18" charset="0"/>
              </a:rPr>
              <a:t>必要になります。パソコンからはアプリのインストールは不要で、ブラウ</a:t>
            </a:r>
            <a:endParaRPr lang="en-US" altLang="ja-JP" sz="1400" dirty="0">
              <a:effectLst/>
              <a:latin typeface="Times New Roman" panose="02020603050405020304" pitchFamily="18" charset="0"/>
            </a:endParaRPr>
          </a:p>
          <a:p>
            <a:r>
              <a:rPr lang="en-US" altLang="ja-JP" sz="1400" dirty="0">
                <a:latin typeface="Times New Roman" panose="02020603050405020304" pitchFamily="18" charset="0"/>
              </a:rPr>
              <a:t> </a:t>
            </a:r>
            <a:r>
              <a:rPr lang="ja-JP" altLang="en-US" sz="1400" dirty="0">
                <a:effectLst/>
                <a:latin typeface="Times New Roman" panose="02020603050405020304" pitchFamily="18" charset="0"/>
              </a:rPr>
              <a:t>ザーで参加が可能です。</a:t>
            </a:r>
            <a:endParaRPr lang="en-US" altLang="ja-JP" sz="1400" dirty="0">
              <a:effectLst/>
              <a:latin typeface="Times New Roman" panose="02020603050405020304" pitchFamily="18" charset="0"/>
            </a:endParaRPr>
          </a:p>
          <a:p>
            <a:r>
              <a:rPr lang="ja-JP" altLang="en-US" sz="1400" dirty="0">
                <a:latin typeface="Times New Roman" panose="02020603050405020304" pitchFamily="18" charset="0"/>
              </a:rPr>
              <a:t>・オンライン参加の方には、参加者用</a:t>
            </a:r>
            <a:r>
              <a:rPr lang="en-US" altLang="ja-JP" sz="1400" dirty="0">
                <a:latin typeface="Times New Roman" panose="02020603050405020304" pitchFamily="18" charset="0"/>
              </a:rPr>
              <a:t>URL</a:t>
            </a:r>
            <a:r>
              <a:rPr lang="ja-JP" altLang="en-US" sz="1400" dirty="0">
                <a:latin typeface="Times New Roman" panose="02020603050405020304" pitchFamily="18" charset="0"/>
              </a:rPr>
              <a:t>、パスコード等をセミナー前日　　</a:t>
            </a:r>
            <a:endParaRPr lang="en-US" altLang="ja-JP" sz="1400" dirty="0">
              <a:latin typeface="Times New Roman" panose="02020603050405020304" pitchFamily="18" charset="0"/>
            </a:endParaRPr>
          </a:p>
          <a:p>
            <a:r>
              <a:rPr lang="ja-JP" altLang="en-US" sz="1400" dirty="0">
                <a:latin typeface="Times New Roman" panose="02020603050405020304" pitchFamily="18" charset="0"/>
              </a:rPr>
              <a:t> に電子メール　にてご案内いたします。当日は記載されたアドレスにロ</a:t>
            </a:r>
            <a:endParaRPr lang="en-US" altLang="ja-JP" sz="1400" dirty="0">
              <a:latin typeface="Times New Roman" panose="02020603050405020304" pitchFamily="18" charset="0"/>
            </a:endParaRPr>
          </a:p>
          <a:p>
            <a:r>
              <a:rPr lang="en-US" altLang="ja-JP" sz="1400" dirty="0">
                <a:latin typeface="Times New Roman" panose="02020603050405020304" pitchFamily="18" charset="0"/>
              </a:rPr>
              <a:t> </a:t>
            </a:r>
            <a:r>
              <a:rPr lang="ja-JP" altLang="en-US" sz="1400" dirty="0">
                <a:latin typeface="Times New Roman" panose="02020603050405020304" pitchFamily="18" charset="0"/>
              </a:rPr>
              <a:t>グイ</a:t>
            </a:r>
            <a:r>
              <a:rPr lang="en-US" altLang="ja-JP" sz="1400" dirty="0">
                <a:latin typeface="Times New Roman" panose="02020603050405020304" pitchFamily="18" charset="0"/>
              </a:rPr>
              <a:t> </a:t>
            </a:r>
            <a:r>
              <a:rPr lang="ja-JP" altLang="en-US" sz="1400" dirty="0">
                <a:latin typeface="Times New Roman" panose="02020603050405020304" pitchFamily="18" charset="0"/>
              </a:rPr>
              <a:t>ンしてご参加いただきます。</a:t>
            </a:r>
            <a:endParaRPr lang="en-US" altLang="ja-JP" sz="2400" dirty="0"/>
          </a:p>
        </p:txBody>
      </p:sp>
      <p:pic>
        <p:nvPicPr>
          <p:cNvPr id="9" name="図 8">
            <a:extLst>
              <a:ext uri="{FF2B5EF4-FFF2-40B4-BE49-F238E27FC236}">
                <a16:creationId xmlns:a16="http://schemas.microsoft.com/office/drawing/2014/main" id="{30698626-0897-4028-B3CB-FE74995AAC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1574" y="6903793"/>
            <a:ext cx="1705076" cy="1705076"/>
          </a:xfrm>
          <a:prstGeom prst="rect">
            <a:avLst/>
          </a:prstGeom>
        </p:spPr>
      </p:pic>
    </p:spTree>
    <p:extLst>
      <p:ext uri="{BB962C8B-B14F-4D97-AF65-F5344CB8AC3E}">
        <p14:creationId xmlns:p14="http://schemas.microsoft.com/office/powerpoint/2010/main" val="3304781171"/>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A2459357F6C3C4BBB28D0660DE9960C" ma:contentTypeVersion="13" ma:contentTypeDescription="新しいドキュメントを作成します。" ma:contentTypeScope="" ma:versionID="1ad824ba1732be1111f20e615714276d">
  <xsd:schema xmlns:xsd="http://www.w3.org/2001/XMLSchema" xmlns:xs="http://www.w3.org/2001/XMLSchema" xmlns:p="http://schemas.microsoft.com/office/2006/metadata/properties" xmlns:ns2="34bf46cf-df4b-4ab4-b23f-caef887d5ae2" xmlns:ns3="fd77aadd-bb22-4a1d-9307-a36491168621" targetNamespace="http://schemas.microsoft.com/office/2006/metadata/properties" ma:root="true" ma:fieldsID="43d2413d108ca0b0e7a2bb9317a125a9" ns2:_="" ns3:_="">
    <xsd:import namespace="34bf46cf-df4b-4ab4-b23f-caef887d5ae2"/>
    <xsd:import namespace="fd77aadd-bb22-4a1d-9307-a364911686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bf46cf-df4b-4ab4-b23f-caef887d5a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77aadd-bb22-4a1d-9307-a36491168621"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95A053-2F82-4EB2-8CC4-FE57E5381EF2}">
  <ds:schemaRefs>
    <ds:schemaRef ds:uri="http://schemas.microsoft.com/sharepoint/v3/contenttype/forms"/>
  </ds:schemaRefs>
</ds:datastoreItem>
</file>

<file path=customXml/itemProps2.xml><?xml version="1.0" encoding="utf-8"?>
<ds:datastoreItem xmlns:ds="http://schemas.openxmlformats.org/officeDocument/2006/customXml" ds:itemID="{DE7ADB25-71E4-45BB-B29D-9A8293FCEFC5}">
  <ds:schemaRefs>
    <ds:schemaRef ds:uri="http://purl.org/dc/elements/1.1/"/>
    <ds:schemaRef ds:uri="http://schemas.microsoft.com/office/2006/metadata/properties"/>
    <ds:schemaRef ds:uri="fd77aadd-bb22-4a1d-9307-a3649116862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34bf46cf-df4b-4ab4-b23f-caef887d5ae2"/>
    <ds:schemaRef ds:uri="http://www.w3.org/XML/1998/namespace"/>
  </ds:schemaRefs>
</ds:datastoreItem>
</file>

<file path=customXml/itemProps3.xml><?xml version="1.0" encoding="utf-8"?>
<ds:datastoreItem xmlns:ds="http://schemas.openxmlformats.org/officeDocument/2006/customXml" ds:itemID="{8350DE60-6ED4-48A7-8C80-92D32B70A2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bf46cf-df4b-4ab4-b23f-caef887d5ae2"/>
    <ds:schemaRef ds:uri="fd77aadd-bb22-4a1d-9307-a364911686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51</Template>
  <TotalTime>936</TotalTime>
  <Words>272</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HGS創英角ｺﾞｼｯｸUB</vt:lpstr>
      <vt:lpstr>Arial</vt:lpstr>
      <vt:lpstr>Calibri</vt:lpstr>
      <vt:lpstr>Calibri Light</vt:lpstr>
      <vt:lpstr>Times New Roman</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村上 奈緒子</cp:lastModifiedBy>
  <cp:revision>69</cp:revision>
  <cp:lastPrinted>2021-09-06T07:43:07Z</cp:lastPrinted>
  <dcterms:created xsi:type="dcterms:W3CDTF">2013-08-07T01:16:52Z</dcterms:created>
  <dcterms:modified xsi:type="dcterms:W3CDTF">2021-09-15T00:57:04Z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0x010100DA2459357F6C3C4BBB28D0660DE9960C</vt:lpwstr>
  </property>
</Properties>
</file>