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422" r:id="rId5"/>
    <p:sldId id="423" r:id="rId6"/>
  </p:sldIdLst>
  <p:sldSz cx="7561263" cy="10693400"/>
  <p:notesSz cx="6735763" cy="9866313"/>
  <p:defaultTextStyle>
    <a:defPPr>
      <a:defRPr lang="ja-JP"/>
    </a:defPPr>
    <a:lvl1pPr marL="0" algn="l" defTabSz="995212" rtl="0" eaLnBrk="1" latinLnBrk="0" hangingPunct="1">
      <a:defRPr kumimoji="1" sz="2000" kern="1200">
        <a:solidFill>
          <a:schemeClr val="tx1"/>
        </a:solidFill>
        <a:latin typeface="+mn-lt"/>
        <a:ea typeface="+mn-ea"/>
        <a:cs typeface="+mn-cs"/>
      </a:defRPr>
    </a:lvl1pPr>
    <a:lvl2pPr marL="497606" algn="l" defTabSz="995212" rtl="0" eaLnBrk="1" latinLnBrk="0" hangingPunct="1">
      <a:defRPr kumimoji="1" sz="2000" kern="1200">
        <a:solidFill>
          <a:schemeClr val="tx1"/>
        </a:solidFill>
        <a:latin typeface="+mn-lt"/>
        <a:ea typeface="+mn-ea"/>
        <a:cs typeface="+mn-cs"/>
      </a:defRPr>
    </a:lvl2pPr>
    <a:lvl3pPr marL="995212" algn="l" defTabSz="995212" rtl="0" eaLnBrk="1" latinLnBrk="0" hangingPunct="1">
      <a:defRPr kumimoji="1" sz="2000" kern="1200">
        <a:solidFill>
          <a:schemeClr val="tx1"/>
        </a:solidFill>
        <a:latin typeface="+mn-lt"/>
        <a:ea typeface="+mn-ea"/>
        <a:cs typeface="+mn-cs"/>
      </a:defRPr>
    </a:lvl3pPr>
    <a:lvl4pPr marL="1492817" algn="l" defTabSz="995212" rtl="0" eaLnBrk="1" latinLnBrk="0" hangingPunct="1">
      <a:defRPr kumimoji="1" sz="2000" kern="1200">
        <a:solidFill>
          <a:schemeClr val="tx1"/>
        </a:solidFill>
        <a:latin typeface="+mn-lt"/>
        <a:ea typeface="+mn-ea"/>
        <a:cs typeface="+mn-cs"/>
      </a:defRPr>
    </a:lvl4pPr>
    <a:lvl5pPr marL="1990423" algn="l" defTabSz="995212" rtl="0" eaLnBrk="1" latinLnBrk="0" hangingPunct="1">
      <a:defRPr kumimoji="1" sz="2000" kern="1200">
        <a:solidFill>
          <a:schemeClr val="tx1"/>
        </a:solidFill>
        <a:latin typeface="+mn-lt"/>
        <a:ea typeface="+mn-ea"/>
        <a:cs typeface="+mn-cs"/>
      </a:defRPr>
    </a:lvl5pPr>
    <a:lvl6pPr marL="2488027" algn="l" defTabSz="995212" rtl="0" eaLnBrk="1" latinLnBrk="0" hangingPunct="1">
      <a:defRPr kumimoji="1" sz="2000" kern="1200">
        <a:solidFill>
          <a:schemeClr val="tx1"/>
        </a:solidFill>
        <a:latin typeface="+mn-lt"/>
        <a:ea typeface="+mn-ea"/>
        <a:cs typeface="+mn-cs"/>
      </a:defRPr>
    </a:lvl6pPr>
    <a:lvl7pPr marL="2985635" algn="l" defTabSz="995212" rtl="0" eaLnBrk="1" latinLnBrk="0" hangingPunct="1">
      <a:defRPr kumimoji="1" sz="2000" kern="1200">
        <a:solidFill>
          <a:schemeClr val="tx1"/>
        </a:solidFill>
        <a:latin typeface="+mn-lt"/>
        <a:ea typeface="+mn-ea"/>
        <a:cs typeface="+mn-cs"/>
      </a:defRPr>
    </a:lvl7pPr>
    <a:lvl8pPr marL="3483240" algn="l" defTabSz="995212" rtl="0" eaLnBrk="1" latinLnBrk="0" hangingPunct="1">
      <a:defRPr kumimoji="1" sz="2000" kern="1200">
        <a:solidFill>
          <a:schemeClr val="tx1"/>
        </a:solidFill>
        <a:latin typeface="+mn-lt"/>
        <a:ea typeface="+mn-ea"/>
        <a:cs typeface="+mn-cs"/>
      </a:defRPr>
    </a:lvl8pPr>
    <a:lvl9pPr marL="3980844" algn="l" defTabSz="995212"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3">
          <p15:clr>
            <a:srgbClr val="A4A3A4"/>
          </p15:clr>
        </p15:guide>
        <p15:guide id="2" pos="238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3B62"/>
    <a:srgbClr val="FFC000"/>
    <a:srgbClr val="13B65D"/>
    <a:srgbClr val="7030A0"/>
    <a:srgbClr val="DBAD5B"/>
    <a:srgbClr val="0070C0"/>
    <a:srgbClr val="EAD0A0"/>
    <a:srgbClr val="F0DDBC"/>
    <a:srgbClr val="002A7E"/>
    <a:srgbClr val="003B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30A118-AC79-5B7C-3132-29C2451122A7}" v="7" dt="2021-08-30T23:23:18.68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41" autoAdjust="0"/>
    <p:restoredTop sz="94259" autoAdjust="0"/>
  </p:normalViewPr>
  <p:slideViewPr>
    <p:cSldViewPr>
      <p:cViewPr varScale="1">
        <p:scale>
          <a:sx n="52" d="100"/>
          <a:sy n="52" d="100"/>
        </p:scale>
        <p:origin x="1128" y="62"/>
      </p:cViewPr>
      <p:guideLst>
        <p:guide orient="horz" pos="3413"/>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6" d="100"/>
          <a:sy n="66" d="100"/>
        </p:scale>
        <p:origin x="-3187"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飯田 知道" userId="8a1531a3-d6c9-4bd1-886d-d431f03c5369" providerId="ADAL" clId="{FED87D10-13F0-4DF9-9588-B10F78C53803}"/>
    <pc:docChg chg="undo redo custSel addSld delSld modSld">
      <pc:chgData name="飯田 知道" userId="8a1531a3-d6c9-4bd1-886d-d431f03c5369" providerId="ADAL" clId="{FED87D10-13F0-4DF9-9588-B10F78C53803}" dt="2021-08-18T08:20:31.221" v="2561" actId="20577"/>
      <pc:docMkLst>
        <pc:docMk/>
      </pc:docMkLst>
      <pc:sldChg chg="addSp delSp modSp mod">
        <pc:chgData name="飯田 知道" userId="8a1531a3-d6c9-4bd1-886d-d431f03c5369" providerId="ADAL" clId="{FED87D10-13F0-4DF9-9588-B10F78C53803}" dt="2021-08-18T08:05:50.292" v="2539" actId="255"/>
        <pc:sldMkLst>
          <pc:docMk/>
          <pc:sldMk cId="560191172" sldId="422"/>
        </pc:sldMkLst>
        <pc:spChg chg="mod">
          <ac:chgData name="飯田 知道" userId="8a1531a3-d6c9-4bd1-886d-d431f03c5369" providerId="ADAL" clId="{FED87D10-13F0-4DF9-9588-B10F78C53803}" dt="2021-08-17T07:30:33.490" v="1810" actId="14100"/>
          <ac:spMkLst>
            <pc:docMk/>
            <pc:sldMk cId="560191172" sldId="422"/>
            <ac:spMk id="4" creationId="{BC7C4464-12E1-43C2-AFC2-B358896CBA31}"/>
          </ac:spMkLst>
        </pc:spChg>
        <pc:spChg chg="mod">
          <ac:chgData name="飯田 知道" userId="8a1531a3-d6c9-4bd1-886d-d431f03c5369" providerId="ADAL" clId="{FED87D10-13F0-4DF9-9588-B10F78C53803}" dt="2021-08-17T08:10:51.324" v="2397" actId="20577"/>
          <ac:spMkLst>
            <pc:docMk/>
            <pc:sldMk cId="560191172" sldId="422"/>
            <ac:spMk id="6" creationId="{76B223B2-1327-43A1-8EF9-85EA940B489D}"/>
          </ac:spMkLst>
        </pc:spChg>
        <pc:spChg chg="mod">
          <ac:chgData name="飯田 知道" userId="8a1531a3-d6c9-4bd1-886d-d431f03c5369" providerId="ADAL" clId="{FED87D10-13F0-4DF9-9588-B10F78C53803}" dt="2021-08-17T07:37:25.363" v="1851" actId="14100"/>
          <ac:spMkLst>
            <pc:docMk/>
            <pc:sldMk cId="560191172" sldId="422"/>
            <ac:spMk id="7" creationId="{924D1CE9-3F66-441A-8A76-ABFACF5351CA}"/>
          </ac:spMkLst>
        </pc:spChg>
        <pc:spChg chg="mod">
          <ac:chgData name="飯田 知道" userId="8a1531a3-d6c9-4bd1-886d-d431f03c5369" providerId="ADAL" clId="{FED87D10-13F0-4DF9-9588-B10F78C53803}" dt="2021-08-17T04:29:03.262" v="335" actId="20577"/>
          <ac:spMkLst>
            <pc:docMk/>
            <pc:sldMk cId="560191172" sldId="422"/>
            <ac:spMk id="9" creationId="{3DDB188B-FC0D-4038-8D29-A8E134755905}"/>
          </ac:spMkLst>
        </pc:spChg>
        <pc:spChg chg="del mod">
          <ac:chgData name="飯田 知道" userId="8a1531a3-d6c9-4bd1-886d-d431f03c5369" providerId="ADAL" clId="{FED87D10-13F0-4DF9-9588-B10F78C53803}" dt="2021-08-17T06:32:11.932" v="1471" actId="478"/>
          <ac:spMkLst>
            <pc:docMk/>
            <pc:sldMk cId="560191172" sldId="422"/>
            <ac:spMk id="12" creationId="{B3D39791-61C6-4D3D-A352-4774EE10847D}"/>
          </ac:spMkLst>
        </pc:spChg>
        <pc:spChg chg="mod">
          <ac:chgData name="飯田 知道" userId="8a1531a3-d6c9-4bd1-886d-d431f03c5369" providerId="ADAL" clId="{FED87D10-13F0-4DF9-9588-B10F78C53803}" dt="2021-08-17T04:19:59.675" v="259" actId="1076"/>
          <ac:spMkLst>
            <pc:docMk/>
            <pc:sldMk cId="560191172" sldId="422"/>
            <ac:spMk id="13" creationId="{271A80D5-A110-4B5C-8753-F17FAFDBE101}"/>
          </ac:spMkLst>
        </pc:spChg>
        <pc:spChg chg="mod">
          <ac:chgData name="飯田 知道" userId="8a1531a3-d6c9-4bd1-886d-d431f03c5369" providerId="ADAL" clId="{FED87D10-13F0-4DF9-9588-B10F78C53803}" dt="2021-08-17T06:36:05.217" v="1508" actId="255"/>
          <ac:spMkLst>
            <pc:docMk/>
            <pc:sldMk cId="560191172" sldId="422"/>
            <ac:spMk id="14" creationId="{57E84DC0-3DA0-4153-A23A-417A3AA37A8F}"/>
          </ac:spMkLst>
        </pc:spChg>
        <pc:spChg chg="mod">
          <ac:chgData name="飯田 知道" userId="8a1531a3-d6c9-4bd1-886d-d431f03c5369" providerId="ADAL" clId="{FED87D10-13F0-4DF9-9588-B10F78C53803}" dt="2021-08-18T08:05:50.292" v="2539" actId="255"/>
          <ac:spMkLst>
            <pc:docMk/>
            <pc:sldMk cId="560191172" sldId="422"/>
            <ac:spMk id="16" creationId="{C073B836-1603-4CEF-A5A2-36D45AA75B9A}"/>
          </ac:spMkLst>
        </pc:spChg>
        <pc:spChg chg="del mod">
          <ac:chgData name="飯田 知道" userId="8a1531a3-d6c9-4bd1-886d-d431f03c5369" providerId="ADAL" clId="{FED87D10-13F0-4DF9-9588-B10F78C53803}" dt="2021-08-17T05:59:17.792" v="946" actId="478"/>
          <ac:spMkLst>
            <pc:docMk/>
            <pc:sldMk cId="560191172" sldId="422"/>
            <ac:spMk id="17" creationId="{5BCA98BC-2A56-4F45-A130-7C1BF9DC925D}"/>
          </ac:spMkLst>
        </pc:spChg>
        <pc:spChg chg="mod">
          <ac:chgData name="飯田 知道" userId="8a1531a3-d6c9-4bd1-886d-d431f03c5369" providerId="ADAL" clId="{FED87D10-13F0-4DF9-9588-B10F78C53803}" dt="2021-08-17T07:31:01.381" v="1811" actId="571"/>
          <ac:spMkLst>
            <pc:docMk/>
            <pc:sldMk cId="560191172" sldId="422"/>
            <ac:spMk id="18" creationId="{887B9733-B20D-42DE-ABC6-DCCAFD18AD90}"/>
          </ac:spMkLst>
        </pc:spChg>
        <pc:spChg chg="del">
          <ac:chgData name="飯田 知道" userId="8a1531a3-d6c9-4bd1-886d-d431f03c5369" providerId="ADAL" clId="{FED87D10-13F0-4DF9-9588-B10F78C53803}" dt="2021-08-17T05:59:21.817" v="947" actId="478"/>
          <ac:spMkLst>
            <pc:docMk/>
            <pc:sldMk cId="560191172" sldId="422"/>
            <ac:spMk id="22" creationId="{26E4116C-4564-462C-9042-759ACF53E8C5}"/>
          </ac:spMkLst>
        </pc:spChg>
        <pc:spChg chg="add del mod">
          <ac:chgData name="飯田 知道" userId="8a1531a3-d6c9-4bd1-886d-d431f03c5369" providerId="ADAL" clId="{FED87D10-13F0-4DF9-9588-B10F78C53803}" dt="2021-08-17T07:36:49.498" v="1847" actId="478"/>
          <ac:spMkLst>
            <pc:docMk/>
            <pc:sldMk cId="560191172" sldId="422"/>
            <ac:spMk id="24" creationId="{F79E5082-C426-4D3A-BFE5-794A497E6108}"/>
          </ac:spMkLst>
        </pc:spChg>
        <pc:spChg chg="mod">
          <ac:chgData name="飯田 知道" userId="8a1531a3-d6c9-4bd1-886d-d431f03c5369" providerId="ADAL" clId="{FED87D10-13F0-4DF9-9588-B10F78C53803}" dt="2021-08-17T07:18:38.457" v="1723"/>
          <ac:spMkLst>
            <pc:docMk/>
            <pc:sldMk cId="560191172" sldId="422"/>
            <ac:spMk id="25" creationId="{BC7F29AE-19FB-43E0-AAE0-D334FA927793}"/>
          </ac:spMkLst>
        </pc:spChg>
        <pc:spChg chg="add mod">
          <ac:chgData name="飯田 知道" userId="8a1531a3-d6c9-4bd1-886d-d431f03c5369" providerId="ADAL" clId="{FED87D10-13F0-4DF9-9588-B10F78C53803}" dt="2021-08-17T07:38:55.991" v="1859" actId="1076"/>
          <ac:spMkLst>
            <pc:docMk/>
            <pc:sldMk cId="560191172" sldId="422"/>
            <ac:spMk id="26" creationId="{3C946FA6-313D-4598-BFBE-0D7DA269816F}"/>
          </ac:spMkLst>
        </pc:spChg>
        <pc:spChg chg="add mod">
          <ac:chgData name="飯田 知道" userId="8a1531a3-d6c9-4bd1-886d-d431f03c5369" providerId="ADAL" clId="{FED87D10-13F0-4DF9-9588-B10F78C53803}" dt="2021-08-17T07:38:07.535" v="1856" actId="1076"/>
          <ac:spMkLst>
            <pc:docMk/>
            <pc:sldMk cId="560191172" sldId="422"/>
            <ac:spMk id="27" creationId="{4448555D-FB18-4615-B1BC-1441194719B6}"/>
          </ac:spMkLst>
        </pc:spChg>
        <pc:spChg chg="add mod">
          <ac:chgData name="飯田 知道" userId="8a1531a3-d6c9-4bd1-886d-d431f03c5369" providerId="ADAL" clId="{FED87D10-13F0-4DF9-9588-B10F78C53803}" dt="2021-08-17T07:38:15.990" v="1857" actId="1076"/>
          <ac:spMkLst>
            <pc:docMk/>
            <pc:sldMk cId="560191172" sldId="422"/>
            <ac:spMk id="28" creationId="{7A1D1657-D36E-4D30-A612-6A44D5C45E73}"/>
          </ac:spMkLst>
        </pc:spChg>
        <pc:spChg chg="del mod">
          <ac:chgData name="飯田 知道" userId="8a1531a3-d6c9-4bd1-886d-d431f03c5369" providerId="ADAL" clId="{FED87D10-13F0-4DF9-9588-B10F78C53803}" dt="2021-08-17T06:32:15.774" v="1472" actId="478"/>
          <ac:spMkLst>
            <pc:docMk/>
            <pc:sldMk cId="560191172" sldId="422"/>
            <ac:spMk id="30" creationId="{417FF901-EC9C-48F5-9179-B1BDBAB0E2F9}"/>
          </ac:spMkLst>
        </pc:spChg>
        <pc:spChg chg="mod">
          <ac:chgData name="飯田 知道" userId="8a1531a3-d6c9-4bd1-886d-d431f03c5369" providerId="ADAL" clId="{FED87D10-13F0-4DF9-9588-B10F78C53803}" dt="2021-08-17T07:37:34.943" v="1852" actId="1076"/>
          <ac:spMkLst>
            <pc:docMk/>
            <pc:sldMk cId="560191172" sldId="422"/>
            <ac:spMk id="32" creationId="{9A1D228F-1898-3748-B9FD-CD8C449452F5}"/>
          </ac:spMkLst>
        </pc:spChg>
        <pc:spChg chg="del mod">
          <ac:chgData name="飯田 知道" userId="8a1531a3-d6c9-4bd1-886d-d431f03c5369" providerId="ADAL" clId="{FED87D10-13F0-4DF9-9588-B10F78C53803}" dt="2021-08-17T06:32:19.452" v="1473" actId="478"/>
          <ac:spMkLst>
            <pc:docMk/>
            <pc:sldMk cId="560191172" sldId="422"/>
            <ac:spMk id="33" creationId="{711FB478-9B31-478C-8E94-8BCA1F5265C7}"/>
          </ac:spMkLst>
        </pc:spChg>
        <pc:spChg chg="del mod">
          <ac:chgData name="飯田 知道" userId="8a1531a3-d6c9-4bd1-886d-d431f03c5369" providerId="ADAL" clId="{FED87D10-13F0-4DF9-9588-B10F78C53803}" dt="2021-08-17T05:59:25.682" v="948" actId="478"/>
          <ac:spMkLst>
            <pc:docMk/>
            <pc:sldMk cId="560191172" sldId="422"/>
            <ac:spMk id="34" creationId="{E10C29E1-24B8-4D45-89B0-F09D94FEB9FE}"/>
          </ac:spMkLst>
        </pc:spChg>
        <pc:spChg chg="del">
          <ac:chgData name="飯田 知道" userId="8a1531a3-d6c9-4bd1-886d-d431f03c5369" providerId="ADAL" clId="{FED87D10-13F0-4DF9-9588-B10F78C53803}" dt="2021-08-17T05:59:29.224" v="949" actId="478"/>
          <ac:spMkLst>
            <pc:docMk/>
            <pc:sldMk cId="560191172" sldId="422"/>
            <ac:spMk id="35" creationId="{FCCB5A68-EEDB-49EF-9C44-CF037AFD7EFF}"/>
          </ac:spMkLst>
        </pc:spChg>
        <pc:grpChg chg="mod">
          <ac:chgData name="飯田 知道" userId="8a1531a3-d6c9-4bd1-886d-d431f03c5369" providerId="ADAL" clId="{FED87D10-13F0-4DF9-9588-B10F78C53803}" dt="2021-08-17T07:32:11.835" v="1814" actId="14100"/>
          <ac:grpSpMkLst>
            <pc:docMk/>
            <pc:sldMk cId="560191172" sldId="422"/>
            <ac:grpSpMk id="23" creationId="{9144757A-C7BD-48BC-8EB4-29C79036FF4F}"/>
          </ac:grpSpMkLst>
        </pc:grpChg>
        <pc:graphicFrameChg chg="del modGraphic">
          <ac:chgData name="飯田 知道" userId="8a1531a3-d6c9-4bd1-886d-d431f03c5369" providerId="ADAL" clId="{FED87D10-13F0-4DF9-9588-B10F78C53803}" dt="2021-08-17T06:32:27.091" v="1474" actId="478"/>
          <ac:graphicFrameMkLst>
            <pc:docMk/>
            <pc:sldMk cId="560191172" sldId="422"/>
            <ac:graphicFrameMk id="37" creationId="{73E11DE9-3599-4C7B-95DF-ACD16EEEDD89}"/>
          </ac:graphicFrameMkLst>
        </pc:graphicFrameChg>
      </pc:sldChg>
      <pc:sldChg chg="addSp delSp modSp add mod">
        <pc:chgData name="飯田 知道" userId="8a1531a3-d6c9-4bd1-886d-d431f03c5369" providerId="ADAL" clId="{FED87D10-13F0-4DF9-9588-B10F78C53803}" dt="2021-08-18T08:20:31.221" v="2561" actId="20577"/>
        <pc:sldMkLst>
          <pc:docMk/>
          <pc:sldMk cId="1349275867" sldId="423"/>
        </pc:sldMkLst>
        <pc:spChg chg="del">
          <ac:chgData name="飯田 知道" userId="8a1531a3-d6c9-4bd1-886d-d431f03c5369" providerId="ADAL" clId="{FED87D10-13F0-4DF9-9588-B10F78C53803}" dt="2021-08-17T05:56:45.677" v="941" actId="478"/>
          <ac:spMkLst>
            <pc:docMk/>
            <pc:sldMk cId="1349275867" sldId="423"/>
            <ac:spMk id="4" creationId="{BC7C4464-12E1-43C2-AFC2-B358896CBA31}"/>
          </ac:spMkLst>
        </pc:spChg>
        <pc:spChg chg="del">
          <ac:chgData name="飯田 知道" userId="8a1531a3-d6c9-4bd1-886d-d431f03c5369" providerId="ADAL" clId="{FED87D10-13F0-4DF9-9588-B10F78C53803}" dt="2021-08-17T05:56:28.375" v="940" actId="478"/>
          <ac:spMkLst>
            <pc:docMk/>
            <pc:sldMk cId="1349275867" sldId="423"/>
            <ac:spMk id="6" creationId="{76B223B2-1327-43A1-8EF9-85EA940B489D}"/>
          </ac:spMkLst>
        </pc:spChg>
        <pc:spChg chg="del">
          <ac:chgData name="飯田 知道" userId="8a1531a3-d6c9-4bd1-886d-d431f03c5369" providerId="ADAL" clId="{FED87D10-13F0-4DF9-9588-B10F78C53803}" dt="2021-08-17T05:56:52.081" v="942" actId="478"/>
          <ac:spMkLst>
            <pc:docMk/>
            <pc:sldMk cId="1349275867" sldId="423"/>
            <ac:spMk id="7" creationId="{924D1CE9-3F66-441A-8A76-ABFACF5351CA}"/>
          </ac:spMkLst>
        </pc:spChg>
        <pc:spChg chg="mod">
          <ac:chgData name="飯田 知道" userId="8a1531a3-d6c9-4bd1-886d-d431f03c5369" providerId="ADAL" clId="{FED87D10-13F0-4DF9-9588-B10F78C53803}" dt="2021-08-17T08:08:30.388" v="2369" actId="1076"/>
          <ac:spMkLst>
            <pc:docMk/>
            <pc:sldMk cId="1349275867" sldId="423"/>
            <ac:spMk id="9" creationId="{3DDB188B-FC0D-4038-8D29-A8E134755905}"/>
          </ac:spMkLst>
        </pc:spChg>
        <pc:spChg chg="mod">
          <ac:chgData name="飯田 知道" userId="8a1531a3-d6c9-4bd1-886d-d431f03c5369" providerId="ADAL" clId="{FED87D10-13F0-4DF9-9588-B10F78C53803}" dt="2021-08-17T06:16:42.713" v="1125" actId="20577"/>
          <ac:spMkLst>
            <pc:docMk/>
            <pc:sldMk cId="1349275867" sldId="423"/>
            <ac:spMk id="12" creationId="{B3D39791-61C6-4D3D-A352-4774EE10847D}"/>
          </ac:spMkLst>
        </pc:spChg>
        <pc:spChg chg="del">
          <ac:chgData name="飯田 知道" userId="8a1531a3-d6c9-4bd1-886d-d431f03c5369" providerId="ADAL" clId="{FED87D10-13F0-4DF9-9588-B10F78C53803}" dt="2021-08-17T05:56:17.880" v="937" actId="478"/>
          <ac:spMkLst>
            <pc:docMk/>
            <pc:sldMk cId="1349275867" sldId="423"/>
            <ac:spMk id="13" creationId="{271A80D5-A110-4B5C-8753-F17FAFDBE101}"/>
          </ac:spMkLst>
        </pc:spChg>
        <pc:spChg chg="del">
          <ac:chgData name="飯田 知道" userId="8a1531a3-d6c9-4bd1-886d-d431f03c5369" providerId="ADAL" clId="{FED87D10-13F0-4DF9-9588-B10F78C53803}" dt="2021-08-17T05:56:23.782" v="939" actId="478"/>
          <ac:spMkLst>
            <pc:docMk/>
            <pc:sldMk cId="1349275867" sldId="423"/>
            <ac:spMk id="14" creationId="{57E84DC0-3DA0-4153-A23A-417A3AA37A8F}"/>
          </ac:spMkLst>
        </pc:spChg>
        <pc:spChg chg="mod">
          <ac:chgData name="飯田 知道" userId="8a1531a3-d6c9-4bd1-886d-d431f03c5369" providerId="ADAL" clId="{FED87D10-13F0-4DF9-9588-B10F78C53803}" dt="2021-08-17T05:57:46.955" v="944" actId="1076"/>
          <ac:spMkLst>
            <pc:docMk/>
            <pc:sldMk cId="1349275867" sldId="423"/>
            <ac:spMk id="17" creationId="{5BCA98BC-2A56-4F45-A130-7C1BF9DC925D}"/>
          </ac:spMkLst>
        </pc:spChg>
        <pc:spChg chg="del mod">
          <ac:chgData name="飯田 知道" userId="8a1531a3-d6c9-4bd1-886d-d431f03c5369" providerId="ADAL" clId="{FED87D10-13F0-4DF9-9588-B10F78C53803}" dt="2021-08-17T06:10:09.909" v="981" actId="478"/>
          <ac:spMkLst>
            <pc:docMk/>
            <pc:sldMk cId="1349275867" sldId="423"/>
            <ac:spMk id="22" creationId="{26E4116C-4564-462C-9042-759ACF53E8C5}"/>
          </ac:spMkLst>
        </pc:spChg>
        <pc:spChg chg="add mod">
          <ac:chgData name="飯田 知道" userId="8a1531a3-d6c9-4bd1-886d-d431f03c5369" providerId="ADAL" clId="{FED87D10-13F0-4DF9-9588-B10F78C53803}" dt="2021-08-17T08:08:52.512" v="2373" actId="14100"/>
          <ac:spMkLst>
            <pc:docMk/>
            <pc:sldMk cId="1349275867" sldId="423"/>
            <ac:spMk id="24" creationId="{F587846F-AFD4-40FD-819F-E87519A0237D}"/>
          </ac:spMkLst>
        </pc:spChg>
        <pc:spChg chg="del">
          <ac:chgData name="飯田 知道" userId="8a1531a3-d6c9-4bd1-886d-d431f03c5369" providerId="ADAL" clId="{FED87D10-13F0-4DF9-9588-B10F78C53803}" dt="2021-08-17T05:56:20.372" v="938" actId="478"/>
          <ac:spMkLst>
            <pc:docMk/>
            <pc:sldMk cId="1349275867" sldId="423"/>
            <ac:spMk id="25" creationId="{BC7F29AE-19FB-43E0-AAE0-D334FA927793}"/>
          </ac:spMkLst>
        </pc:spChg>
        <pc:spChg chg="add mod">
          <ac:chgData name="飯田 知道" userId="8a1531a3-d6c9-4bd1-886d-d431f03c5369" providerId="ADAL" clId="{FED87D10-13F0-4DF9-9588-B10F78C53803}" dt="2021-08-17T08:08:45.130" v="2371" actId="1076"/>
          <ac:spMkLst>
            <pc:docMk/>
            <pc:sldMk cId="1349275867" sldId="423"/>
            <ac:spMk id="26" creationId="{766D7A9E-9930-491C-A6B1-6256F6AD5FEB}"/>
          </ac:spMkLst>
        </pc:spChg>
        <pc:spChg chg="add mod">
          <ac:chgData name="飯田 知道" userId="8a1531a3-d6c9-4bd1-886d-d431f03c5369" providerId="ADAL" clId="{FED87D10-13F0-4DF9-9588-B10F78C53803}" dt="2021-08-17T06:17:19.100" v="1131" actId="14100"/>
          <ac:spMkLst>
            <pc:docMk/>
            <pc:sldMk cId="1349275867" sldId="423"/>
            <ac:spMk id="27" creationId="{14DE61B2-BEF1-43AA-9AA5-7E3B5CB8917C}"/>
          </ac:spMkLst>
        </pc:spChg>
        <pc:spChg chg="add mod">
          <ac:chgData name="飯田 知道" userId="8a1531a3-d6c9-4bd1-886d-d431f03c5369" providerId="ADAL" clId="{FED87D10-13F0-4DF9-9588-B10F78C53803}" dt="2021-08-17T08:08:49.827" v="2372" actId="1076"/>
          <ac:spMkLst>
            <pc:docMk/>
            <pc:sldMk cId="1349275867" sldId="423"/>
            <ac:spMk id="28" creationId="{E9FEF9BD-7B8F-4634-AFE0-C7E7F21F9DE6}"/>
          </ac:spMkLst>
        </pc:spChg>
        <pc:spChg chg="del mod">
          <ac:chgData name="飯田 知道" userId="8a1531a3-d6c9-4bd1-886d-d431f03c5369" providerId="ADAL" clId="{FED87D10-13F0-4DF9-9588-B10F78C53803}" dt="2021-08-17T07:38:40.532" v="1858" actId="478"/>
          <ac:spMkLst>
            <pc:docMk/>
            <pc:sldMk cId="1349275867" sldId="423"/>
            <ac:spMk id="30" creationId="{417FF901-EC9C-48F5-9179-B1BDBAB0E2F9}"/>
          </ac:spMkLst>
        </pc:spChg>
        <pc:spChg chg="del mod">
          <ac:chgData name="飯田 知道" userId="8a1531a3-d6c9-4bd1-886d-d431f03c5369" providerId="ADAL" clId="{FED87D10-13F0-4DF9-9588-B10F78C53803}" dt="2021-08-17T07:38:40.532" v="1858" actId="478"/>
          <ac:spMkLst>
            <pc:docMk/>
            <pc:sldMk cId="1349275867" sldId="423"/>
            <ac:spMk id="33" creationId="{711FB478-9B31-478C-8E94-8BCA1F5265C7}"/>
          </ac:spMkLst>
        </pc:spChg>
        <pc:spChg chg="del mod">
          <ac:chgData name="飯田 知道" userId="8a1531a3-d6c9-4bd1-886d-d431f03c5369" providerId="ADAL" clId="{FED87D10-13F0-4DF9-9588-B10F78C53803}" dt="2021-08-17T06:17:53.044" v="1139" actId="478"/>
          <ac:spMkLst>
            <pc:docMk/>
            <pc:sldMk cId="1349275867" sldId="423"/>
            <ac:spMk id="34" creationId="{E10C29E1-24B8-4D45-89B0-F09D94FEB9FE}"/>
          </ac:spMkLst>
        </pc:spChg>
        <pc:spChg chg="del mod">
          <ac:chgData name="飯田 知道" userId="8a1531a3-d6c9-4bd1-886d-d431f03c5369" providerId="ADAL" clId="{FED87D10-13F0-4DF9-9588-B10F78C53803}" dt="2021-08-17T07:38:40.532" v="1858" actId="478"/>
          <ac:spMkLst>
            <pc:docMk/>
            <pc:sldMk cId="1349275867" sldId="423"/>
            <ac:spMk id="35" creationId="{FCCB5A68-EEDB-49EF-9C44-CF037AFD7EFF}"/>
          </ac:spMkLst>
        </pc:spChg>
        <pc:grpChg chg="del">
          <ac:chgData name="飯田 知道" userId="8a1531a3-d6c9-4bd1-886d-d431f03c5369" providerId="ADAL" clId="{FED87D10-13F0-4DF9-9588-B10F78C53803}" dt="2021-08-17T05:57:10.049" v="943" actId="478"/>
          <ac:grpSpMkLst>
            <pc:docMk/>
            <pc:sldMk cId="1349275867" sldId="423"/>
            <ac:grpSpMk id="23" creationId="{9144757A-C7BD-48BC-8EB4-29C79036FF4F}"/>
          </ac:grpSpMkLst>
        </pc:grpChg>
        <pc:graphicFrameChg chg="mod ord modGraphic">
          <ac:chgData name="飯田 知道" userId="8a1531a3-d6c9-4bd1-886d-d431f03c5369" providerId="ADAL" clId="{FED87D10-13F0-4DF9-9588-B10F78C53803}" dt="2021-08-18T08:20:31.221" v="2561" actId="20577"/>
          <ac:graphicFrameMkLst>
            <pc:docMk/>
            <pc:sldMk cId="1349275867" sldId="423"/>
            <ac:graphicFrameMk id="37" creationId="{73E11DE9-3599-4C7B-95DF-ACD16EEEDD89}"/>
          </ac:graphicFrameMkLst>
        </pc:graphicFrameChg>
      </pc:sldChg>
      <pc:sldChg chg="add del">
        <pc:chgData name="飯田 知道" userId="8a1531a3-d6c9-4bd1-886d-d431f03c5369" providerId="ADAL" clId="{FED87D10-13F0-4DF9-9588-B10F78C53803}" dt="2021-08-17T05:55:21.262" v="935"/>
        <pc:sldMkLst>
          <pc:docMk/>
          <pc:sldMk cId="1549151182" sldId="423"/>
        </pc:sldMkLst>
      </pc:sldChg>
    </pc:docChg>
  </pc:docChgLst>
  <pc:docChgLst>
    <pc:chgData name="入野 水彩子" userId="S::irino@chuokaikanagawa.onmicrosoft.com::23ee2f2a-561e-42a4-9c9f-7bb3540088f0" providerId="AD" clId="Web-{E0CB4AE1-C626-23E0-2596-F22D760029A1}"/>
    <pc:docChg chg="modSld">
      <pc:chgData name="入野 水彩子" userId="S::irino@chuokaikanagawa.onmicrosoft.com::23ee2f2a-561e-42a4-9c9f-7bb3540088f0" providerId="AD" clId="Web-{E0CB4AE1-C626-23E0-2596-F22D760029A1}" dt="2021-08-19T00:54:12.024" v="22" actId="20577"/>
      <pc:docMkLst>
        <pc:docMk/>
      </pc:docMkLst>
      <pc:sldChg chg="modSp">
        <pc:chgData name="入野 水彩子" userId="S::irino@chuokaikanagawa.onmicrosoft.com::23ee2f2a-561e-42a4-9c9f-7bb3540088f0" providerId="AD" clId="Web-{E0CB4AE1-C626-23E0-2596-F22D760029A1}" dt="2021-08-19T00:54:12.024" v="22" actId="20577"/>
        <pc:sldMkLst>
          <pc:docMk/>
          <pc:sldMk cId="1349275867" sldId="423"/>
        </pc:sldMkLst>
        <pc:spChg chg="mod">
          <ac:chgData name="入野 水彩子" userId="S::irino@chuokaikanagawa.onmicrosoft.com::23ee2f2a-561e-42a4-9c9f-7bb3540088f0" providerId="AD" clId="Web-{E0CB4AE1-C626-23E0-2596-F22D760029A1}" dt="2021-08-19T00:54:12.024" v="22" actId="20577"/>
          <ac:spMkLst>
            <pc:docMk/>
            <pc:sldMk cId="1349275867" sldId="423"/>
            <ac:spMk id="24" creationId="{F587846F-AFD4-40FD-819F-E87519A0237D}"/>
          </ac:spMkLst>
        </pc:spChg>
      </pc:sldChg>
    </pc:docChg>
  </pc:docChgLst>
  <pc:docChgLst>
    <pc:chgData name="入野 水彩子" userId="S::irino@chuokaikanagawa.onmicrosoft.com::23ee2f2a-561e-42a4-9c9f-7bb3540088f0" providerId="AD" clId="Web-{6C30A118-AC79-5B7C-3132-29C2451122A7}"/>
    <pc:docChg chg="modSld">
      <pc:chgData name="入野 水彩子" userId="S::irino@chuokaikanagawa.onmicrosoft.com::23ee2f2a-561e-42a4-9c9f-7bb3540088f0" providerId="AD" clId="Web-{6C30A118-AC79-5B7C-3132-29C2451122A7}" dt="2021-08-30T23:23:18.682" v="6" actId="20577"/>
      <pc:docMkLst>
        <pc:docMk/>
      </pc:docMkLst>
      <pc:sldChg chg="modSp">
        <pc:chgData name="入野 水彩子" userId="S::irino@chuokaikanagawa.onmicrosoft.com::23ee2f2a-561e-42a4-9c9f-7bb3540088f0" providerId="AD" clId="Web-{6C30A118-AC79-5B7C-3132-29C2451122A7}" dt="2021-08-30T23:23:18.682" v="6" actId="20577"/>
        <pc:sldMkLst>
          <pc:docMk/>
          <pc:sldMk cId="1349275867" sldId="423"/>
        </pc:sldMkLst>
        <pc:spChg chg="mod">
          <ac:chgData name="入野 水彩子" userId="S::irino@chuokaikanagawa.onmicrosoft.com::23ee2f2a-561e-42a4-9c9f-7bb3540088f0" providerId="AD" clId="Web-{6C30A118-AC79-5B7C-3132-29C2451122A7}" dt="2021-08-30T23:23:18.682" v="6" actId="20577"/>
          <ac:spMkLst>
            <pc:docMk/>
            <pc:sldMk cId="1349275867" sldId="423"/>
            <ac:spMk id="24" creationId="{F587846F-AFD4-40FD-819F-E87519A0237D}"/>
          </ac:spMkLst>
        </pc:spChg>
      </pc:sldChg>
    </pc:docChg>
  </pc:docChgLst>
  <pc:docChgLst>
    <pc:chgData name="飯田 知道" userId="S::iida@chuokaikanagawa.onmicrosoft.com::8a1531a3-d6c9-4bd1-886d-d431f03c5369" providerId="AD" clId="Web-{BF069675-DD48-5440-A598-61C5A34B8CC3}"/>
    <pc:docChg chg="modSld">
      <pc:chgData name="飯田 知道" userId="S::iida@chuokaikanagawa.onmicrosoft.com::8a1531a3-d6c9-4bd1-886d-d431f03c5369" providerId="AD" clId="Web-{BF069675-DD48-5440-A598-61C5A34B8CC3}" dt="2021-08-12T09:04:44.029" v="251" actId="20577"/>
      <pc:docMkLst>
        <pc:docMk/>
      </pc:docMkLst>
      <pc:sldChg chg="modSp">
        <pc:chgData name="飯田 知道" userId="S::iida@chuokaikanagawa.onmicrosoft.com::8a1531a3-d6c9-4bd1-886d-d431f03c5369" providerId="AD" clId="Web-{BF069675-DD48-5440-A598-61C5A34B8CC3}" dt="2021-08-12T09:04:44.029" v="251" actId="20577"/>
        <pc:sldMkLst>
          <pc:docMk/>
          <pc:sldMk cId="560191172" sldId="422"/>
        </pc:sldMkLst>
        <pc:spChg chg="mod">
          <ac:chgData name="飯田 知道" userId="S::iida@chuokaikanagawa.onmicrosoft.com::8a1531a3-d6c9-4bd1-886d-d431f03c5369" providerId="AD" clId="Web-{BF069675-DD48-5440-A598-61C5A34B8CC3}" dt="2021-08-12T09:04:44.029" v="251" actId="20577"/>
          <ac:spMkLst>
            <pc:docMk/>
            <pc:sldMk cId="560191172" sldId="422"/>
            <ac:spMk id="16" creationId="{C073B836-1603-4CEF-A5A2-36D45AA75B9A}"/>
          </ac:spMkLst>
        </pc:spChg>
        <pc:spChg chg="mod">
          <ac:chgData name="飯田 知道" userId="S::iida@chuokaikanagawa.onmicrosoft.com::8a1531a3-d6c9-4bd1-886d-d431f03c5369" providerId="AD" clId="Web-{BF069675-DD48-5440-A598-61C5A34B8CC3}" dt="2021-08-12T08:39:02.925" v="159" actId="20577"/>
          <ac:spMkLst>
            <pc:docMk/>
            <pc:sldMk cId="560191172" sldId="422"/>
            <ac:spMk id="33" creationId="{711FB478-9B31-478C-8E94-8BCA1F5265C7}"/>
          </ac:spMkLst>
        </pc:spChg>
      </pc:sldChg>
    </pc:docChg>
  </pc:docChgLst>
  <pc:docChgLst>
    <pc:chgData name="水彩子 入野" userId="23ee2f2a-561e-42a4-9c9f-7bb3540088f0" providerId="ADAL" clId="{B0A8E85E-72EA-4856-893E-246B307B787E}"/>
    <pc:docChg chg="modSld">
      <pc:chgData name="水彩子 入野" userId="23ee2f2a-561e-42a4-9c9f-7bb3540088f0" providerId="ADAL" clId="{B0A8E85E-72EA-4856-893E-246B307B787E}" dt="2021-08-30T23:33:09.302" v="156" actId="1076"/>
      <pc:docMkLst>
        <pc:docMk/>
      </pc:docMkLst>
      <pc:sldChg chg="addSp modSp mod">
        <pc:chgData name="水彩子 入野" userId="23ee2f2a-561e-42a4-9c9f-7bb3540088f0" providerId="ADAL" clId="{B0A8E85E-72EA-4856-893E-246B307B787E}" dt="2021-08-30T23:33:09.302" v="156" actId="1076"/>
        <pc:sldMkLst>
          <pc:docMk/>
          <pc:sldMk cId="1349275867" sldId="423"/>
        </pc:sldMkLst>
        <pc:spChg chg="mod">
          <ac:chgData name="水彩子 入野" userId="23ee2f2a-561e-42a4-9c9f-7bb3540088f0" providerId="ADAL" clId="{B0A8E85E-72EA-4856-893E-246B307B787E}" dt="2021-08-30T23:30:08.350" v="154" actId="403"/>
          <ac:spMkLst>
            <pc:docMk/>
            <pc:sldMk cId="1349275867" sldId="423"/>
            <ac:spMk id="24" creationId="{F587846F-AFD4-40FD-819F-E87519A0237D}"/>
          </ac:spMkLst>
        </pc:spChg>
        <pc:picChg chg="add mod">
          <ac:chgData name="水彩子 入野" userId="23ee2f2a-561e-42a4-9c9f-7bb3540088f0" providerId="ADAL" clId="{B0A8E85E-72EA-4856-893E-246B307B787E}" dt="2021-08-30T23:33:09.302" v="156" actId="1076"/>
          <ac:picMkLst>
            <pc:docMk/>
            <pc:sldMk cId="1349275867" sldId="423"/>
            <ac:picMk id="3" creationId="{96FD4D88-8815-491C-A32B-D293F92F33D5}"/>
          </ac:picMkLst>
        </pc:picChg>
      </pc:sldChg>
    </pc:docChg>
  </pc:docChgLst>
  <pc:docChgLst>
    <pc:chgData name="入野 水彩子" userId="23ee2f2a-561e-42a4-9c9f-7bb3540088f0" providerId="ADAL" clId="{80E5A0BD-03B6-409A-BE10-0CD112F5584C}"/>
    <pc:docChg chg="custSel modSld">
      <pc:chgData name="入野 水彩子" userId="23ee2f2a-561e-42a4-9c9f-7bb3540088f0" providerId="ADAL" clId="{80E5A0BD-03B6-409A-BE10-0CD112F5584C}" dt="2021-08-25T01:21:51.175" v="10" actId="1076"/>
      <pc:docMkLst>
        <pc:docMk/>
      </pc:docMkLst>
      <pc:sldChg chg="addSp delSp modSp mod">
        <pc:chgData name="入野 水彩子" userId="23ee2f2a-561e-42a4-9c9f-7bb3540088f0" providerId="ADAL" clId="{80E5A0BD-03B6-409A-BE10-0CD112F5584C}" dt="2021-08-25T01:21:51.175" v="10" actId="1076"/>
        <pc:sldMkLst>
          <pc:docMk/>
          <pc:sldMk cId="560191172" sldId="422"/>
        </pc:sldMkLst>
        <pc:spChg chg="del">
          <ac:chgData name="入野 水彩子" userId="23ee2f2a-561e-42a4-9c9f-7bb3540088f0" providerId="ADAL" clId="{80E5A0BD-03B6-409A-BE10-0CD112F5584C}" dt="2021-08-24T09:01:50.539" v="0" actId="478"/>
          <ac:spMkLst>
            <pc:docMk/>
            <pc:sldMk cId="560191172" sldId="422"/>
            <ac:spMk id="2" creationId="{B99671EF-2094-4599-B276-0EFFDF3CCA1C}"/>
          </ac:spMkLst>
        </pc:spChg>
        <pc:spChg chg="mod">
          <ac:chgData name="入野 水彩子" userId="23ee2f2a-561e-42a4-9c9f-7bb3540088f0" providerId="ADAL" clId="{80E5A0BD-03B6-409A-BE10-0CD112F5584C}" dt="2021-08-25T01:21:32.700" v="6" actId="1076"/>
          <ac:spMkLst>
            <pc:docMk/>
            <pc:sldMk cId="560191172" sldId="422"/>
            <ac:spMk id="26" creationId="{3C946FA6-313D-4598-BFBE-0D7DA269816F}"/>
          </ac:spMkLst>
        </pc:spChg>
        <pc:spChg chg="mod">
          <ac:chgData name="入野 水彩子" userId="23ee2f2a-561e-42a4-9c9f-7bb3540088f0" providerId="ADAL" clId="{80E5A0BD-03B6-409A-BE10-0CD112F5584C}" dt="2021-08-25T01:21:41.504" v="7" actId="1076"/>
          <ac:spMkLst>
            <pc:docMk/>
            <pc:sldMk cId="560191172" sldId="422"/>
            <ac:spMk id="27" creationId="{4448555D-FB18-4615-B1BC-1441194719B6}"/>
          </ac:spMkLst>
        </pc:spChg>
        <pc:picChg chg="add mod">
          <ac:chgData name="入野 水彩子" userId="23ee2f2a-561e-42a4-9c9f-7bb3540088f0" providerId="ADAL" clId="{80E5A0BD-03B6-409A-BE10-0CD112F5584C}" dt="2021-08-25T01:21:51.175" v="10" actId="1076"/>
          <ac:picMkLst>
            <pc:docMk/>
            <pc:sldMk cId="560191172" sldId="422"/>
            <ac:picMk id="3" creationId="{7DA5E307-B4B0-4A24-BE7E-3F9DA72C0B3A}"/>
          </ac:picMkLst>
        </pc:picChg>
      </pc:sldChg>
      <pc:sldChg chg="modSp mod">
        <pc:chgData name="入野 水彩子" userId="23ee2f2a-561e-42a4-9c9f-7bb3540088f0" providerId="ADAL" clId="{80E5A0BD-03B6-409A-BE10-0CD112F5584C}" dt="2021-08-24T09:02:08.697" v="1" actId="20577"/>
        <pc:sldMkLst>
          <pc:docMk/>
          <pc:sldMk cId="1349275867" sldId="423"/>
        </pc:sldMkLst>
        <pc:spChg chg="mod">
          <ac:chgData name="入野 水彩子" userId="23ee2f2a-561e-42a4-9c9f-7bb3540088f0" providerId="ADAL" clId="{80E5A0BD-03B6-409A-BE10-0CD112F5584C}" dt="2021-08-24T09:02:08.697" v="1" actId="20577"/>
          <ac:spMkLst>
            <pc:docMk/>
            <pc:sldMk cId="1349275867" sldId="423"/>
            <ac:spMk id="24" creationId="{F587846F-AFD4-40FD-819F-E87519A0237D}"/>
          </ac:spMkLst>
        </pc:spChg>
      </pc:sldChg>
    </pc:docChg>
  </pc:docChgLst>
  <pc:docChgLst>
    <pc:chgData name="入野 水彩子" userId="23ee2f2a-561e-42a4-9c9f-7bb3540088f0" providerId="ADAL" clId="{14A78BEE-1BB9-41F2-AC13-7EB7E122174B}"/>
    <pc:docChg chg="modSld">
      <pc:chgData name="入野 水彩子" userId="23ee2f2a-561e-42a4-9c9f-7bb3540088f0" providerId="ADAL" clId="{14A78BEE-1BB9-41F2-AC13-7EB7E122174B}" dt="2021-08-24T09:01:13.902" v="61" actId="20577"/>
      <pc:docMkLst>
        <pc:docMk/>
      </pc:docMkLst>
      <pc:sldChg chg="addSp modSp mod">
        <pc:chgData name="入野 水彩子" userId="23ee2f2a-561e-42a4-9c9f-7bb3540088f0" providerId="ADAL" clId="{14A78BEE-1BB9-41F2-AC13-7EB7E122174B}" dt="2021-08-24T09:01:13.902" v="61" actId="20577"/>
        <pc:sldMkLst>
          <pc:docMk/>
          <pc:sldMk cId="560191172" sldId="422"/>
        </pc:sldMkLst>
        <pc:spChg chg="add mod">
          <ac:chgData name="入野 水彩子" userId="23ee2f2a-561e-42a4-9c9f-7bb3540088f0" providerId="ADAL" clId="{14A78BEE-1BB9-41F2-AC13-7EB7E122174B}" dt="2021-08-18T08:20:26.629" v="47" actId="208"/>
          <ac:spMkLst>
            <pc:docMk/>
            <pc:sldMk cId="560191172" sldId="422"/>
            <ac:spMk id="2" creationId="{B99671EF-2094-4599-B276-0EFFDF3CCA1C}"/>
          </ac:spMkLst>
        </pc:spChg>
        <pc:spChg chg="mod">
          <ac:chgData name="入野 水彩子" userId="23ee2f2a-561e-42a4-9c9f-7bb3540088f0" providerId="ADAL" clId="{14A78BEE-1BB9-41F2-AC13-7EB7E122174B}" dt="2021-08-24T09:01:13.902" v="61" actId="20577"/>
          <ac:spMkLst>
            <pc:docMk/>
            <pc:sldMk cId="560191172" sldId="422"/>
            <ac:spMk id="13" creationId="{271A80D5-A110-4B5C-8753-F17FAFDBE101}"/>
          </ac:spMkLst>
        </pc:spChg>
      </pc:sldChg>
      <pc:sldChg chg="modSp mod">
        <pc:chgData name="入野 水彩子" userId="23ee2f2a-561e-42a4-9c9f-7bb3540088f0" providerId="ADAL" clId="{14A78BEE-1BB9-41F2-AC13-7EB7E122174B}" dt="2021-08-18T08:19:28.580" v="44" actId="1076"/>
        <pc:sldMkLst>
          <pc:docMk/>
          <pc:sldMk cId="1349275867" sldId="423"/>
        </pc:sldMkLst>
        <pc:spChg chg="mod">
          <ac:chgData name="入野 水彩子" userId="23ee2f2a-561e-42a4-9c9f-7bb3540088f0" providerId="ADAL" clId="{14A78BEE-1BB9-41F2-AC13-7EB7E122174B}" dt="2021-08-18T08:19:18.844" v="42" actId="1076"/>
          <ac:spMkLst>
            <pc:docMk/>
            <pc:sldMk cId="1349275867" sldId="423"/>
            <ac:spMk id="24" creationId="{F587846F-AFD4-40FD-819F-E87519A0237D}"/>
          </ac:spMkLst>
        </pc:spChg>
        <pc:spChg chg="mod">
          <ac:chgData name="入野 水彩子" userId="23ee2f2a-561e-42a4-9c9f-7bb3540088f0" providerId="ADAL" clId="{14A78BEE-1BB9-41F2-AC13-7EB7E122174B}" dt="2021-08-18T08:19:28.580" v="44" actId="1076"/>
          <ac:spMkLst>
            <pc:docMk/>
            <pc:sldMk cId="1349275867" sldId="423"/>
            <ac:spMk id="26" creationId="{766D7A9E-9930-491C-A6B1-6256F6AD5FEB}"/>
          </ac:spMkLst>
        </pc:spChg>
        <pc:spChg chg="mod">
          <ac:chgData name="入野 水彩子" userId="23ee2f2a-561e-42a4-9c9f-7bb3540088f0" providerId="ADAL" clId="{14A78BEE-1BB9-41F2-AC13-7EB7E122174B}" dt="2021-08-18T08:19:23.160" v="43" actId="1076"/>
          <ac:spMkLst>
            <pc:docMk/>
            <pc:sldMk cId="1349275867" sldId="423"/>
            <ac:spMk id="28" creationId="{E9FEF9BD-7B8F-4634-AFE0-C7E7F21F9DE6}"/>
          </ac:spMkLst>
        </pc:spChg>
      </pc:sldChg>
    </pc:docChg>
  </pc:docChgLst>
  <pc:docChgLst>
    <pc:chgData name="河合 正夫" userId="S::kawai@chuokaikanagawa.onmicrosoft.com::833c2405-5170-475a-be9a-f7f20d27fe07" providerId="AD" clId="Web-{45F2F2AB-625D-4958-9EFA-D79F2A54BFB6}"/>
    <pc:docChg chg="modSld">
      <pc:chgData name="河合 正夫" userId="S::kawai@chuokaikanagawa.onmicrosoft.com::833c2405-5170-475a-be9a-f7f20d27fe07" providerId="AD" clId="Web-{45F2F2AB-625D-4958-9EFA-D79F2A54BFB6}" dt="2021-08-18T23:15:47.895" v="0" actId="1076"/>
      <pc:docMkLst>
        <pc:docMk/>
      </pc:docMkLst>
      <pc:sldChg chg="modSp">
        <pc:chgData name="河合 正夫" userId="S::kawai@chuokaikanagawa.onmicrosoft.com::833c2405-5170-475a-be9a-f7f20d27fe07" providerId="AD" clId="Web-{45F2F2AB-625D-4958-9EFA-D79F2A54BFB6}" dt="2021-08-18T23:15:47.895" v="0" actId="1076"/>
        <pc:sldMkLst>
          <pc:docMk/>
          <pc:sldMk cId="560191172" sldId="422"/>
        </pc:sldMkLst>
        <pc:grpChg chg="mod">
          <ac:chgData name="河合 正夫" userId="S::kawai@chuokaikanagawa.onmicrosoft.com::833c2405-5170-475a-be9a-f7f20d27fe07" providerId="AD" clId="Web-{45F2F2AB-625D-4958-9EFA-D79F2A54BFB6}" dt="2021-08-18T23:15:47.895" v="0" actId="1076"/>
          <ac:grpSpMkLst>
            <pc:docMk/>
            <pc:sldMk cId="560191172" sldId="422"/>
            <ac:grpSpMk id="23" creationId="{9144757A-C7BD-48BC-8EB4-29C79036FF4F}"/>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316"/>
          </a:xfrm>
          <a:prstGeom prst="rect">
            <a:avLst/>
          </a:prstGeom>
        </p:spPr>
        <p:txBody>
          <a:bodyPr vert="horz" lIns="91423" tIns="45711" rIns="91423"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5" y="0"/>
            <a:ext cx="2918831" cy="493316"/>
          </a:xfrm>
          <a:prstGeom prst="rect">
            <a:avLst/>
          </a:prstGeom>
        </p:spPr>
        <p:txBody>
          <a:bodyPr vert="horz" lIns="91423" tIns="45711" rIns="91423" bIns="45711" rtlCol="0"/>
          <a:lstStyle>
            <a:lvl1pPr algn="r">
              <a:defRPr sz="1200"/>
            </a:lvl1pPr>
          </a:lstStyle>
          <a:p>
            <a:fld id="{B858D19B-EA97-40A5-88CA-1FBBF2B7A94B}" type="datetimeFigureOut">
              <a:rPr kumimoji="1" lang="ja-JP" altLang="en-US" smtClean="0"/>
              <a:t>2021/8/31</a:t>
            </a:fld>
            <a:endParaRPr kumimoji="1" lang="ja-JP" altLang="en-US" dirty="0"/>
          </a:p>
        </p:txBody>
      </p:sp>
      <p:sp>
        <p:nvSpPr>
          <p:cNvPr id="4" name="スライド イメージ プレースホルダー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23" tIns="45711" rIns="91423" bIns="45711" rtlCol="0" anchor="ctr"/>
          <a:lstStyle/>
          <a:p>
            <a:endParaRPr lang="ja-JP" altLang="en-US" dirty="0"/>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5"/>
            <a:ext cx="2918831" cy="493316"/>
          </a:xfrm>
          <a:prstGeom prst="rect">
            <a:avLst/>
          </a:prstGeom>
        </p:spPr>
        <p:txBody>
          <a:bodyPr vert="horz" lIns="91423" tIns="45711" rIns="91423"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1423" tIns="45711" rIns="91423" bIns="45711" rtlCol="0" anchor="b"/>
          <a:lstStyle>
            <a:lvl1pPr algn="r">
              <a:defRPr sz="1200"/>
            </a:lvl1pPr>
          </a:lstStyle>
          <a:p>
            <a:fld id="{032D7654-0E1D-4AB9-BF3E-89A5603BC2A1}" type="slidenum">
              <a:rPr kumimoji="1" lang="ja-JP" altLang="en-US" smtClean="0"/>
              <a:t>‹#›</a:t>
            </a:fld>
            <a:endParaRPr kumimoji="1" lang="ja-JP" altLang="en-US" dirty="0"/>
          </a:p>
        </p:txBody>
      </p:sp>
    </p:spTree>
    <p:extLst>
      <p:ext uri="{BB962C8B-B14F-4D97-AF65-F5344CB8AC3E}">
        <p14:creationId xmlns:p14="http://schemas.microsoft.com/office/powerpoint/2010/main" val="2373083882"/>
      </p:ext>
    </p:extLst>
  </p:cSld>
  <p:clrMap bg1="lt1" tx1="dk1" bg2="lt2" tx2="dk2" accent1="accent1" accent2="accent2" accent3="accent3" accent4="accent4" accent5="accent5" accent6="accent6" hlink="hlink" folHlink="folHlink"/>
  <p:notesStyle>
    <a:lvl1pPr marL="0" algn="l" defTabSz="995212" rtl="0" eaLnBrk="1" latinLnBrk="0" hangingPunct="1">
      <a:defRPr kumimoji="1" sz="1300" kern="1200">
        <a:solidFill>
          <a:schemeClr val="tx1"/>
        </a:solidFill>
        <a:latin typeface="+mn-lt"/>
        <a:ea typeface="+mn-ea"/>
        <a:cs typeface="+mn-cs"/>
      </a:defRPr>
    </a:lvl1pPr>
    <a:lvl2pPr marL="497606" algn="l" defTabSz="995212" rtl="0" eaLnBrk="1" latinLnBrk="0" hangingPunct="1">
      <a:defRPr kumimoji="1" sz="1300" kern="1200">
        <a:solidFill>
          <a:schemeClr val="tx1"/>
        </a:solidFill>
        <a:latin typeface="+mn-lt"/>
        <a:ea typeface="+mn-ea"/>
        <a:cs typeface="+mn-cs"/>
      </a:defRPr>
    </a:lvl2pPr>
    <a:lvl3pPr marL="995212" algn="l" defTabSz="995212" rtl="0" eaLnBrk="1" latinLnBrk="0" hangingPunct="1">
      <a:defRPr kumimoji="1" sz="1300" kern="1200">
        <a:solidFill>
          <a:schemeClr val="tx1"/>
        </a:solidFill>
        <a:latin typeface="+mn-lt"/>
        <a:ea typeface="+mn-ea"/>
        <a:cs typeface="+mn-cs"/>
      </a:defRPr>
    </a:lvl3pPr>
    <a:lvl4pPr marL="1492817" algn="l" defTabSz="995212" rtl="0" eaLnBrk="1" latinLnBrk="0" hangingPunct="1">
      <a:defRPr kumimoji="1" sz="1300" kern="1200">
        <a:solidFill>
          <a:schemeClr val="tx1"/>
        </a:solidFill>
        <a:latin typeface="+mn-lt"/>
        <a:ea typeface="+mn-ea"/>
        <a:cs typeface="+mn-cs"/>
      </a:defRPr>
    </a:lvl4pPr>
    <a:lvl5pPr marL="1990423" algn="l" defTabSz="995212" rtl="0" eaLnBrk="1" latinLnBrk="0" hangingPunct="1">
      <a:defRPr kumimoji="1" sz="1300" kern="1200">
        <a:solidFill>
          <a:schemeClr val="tx1"/>
        </a:solidFill>
        <a:latin typeface="+mn-lt"/>
        <a:ea typeface="+mn-ea"/>
        <a:cs typeface="+mn-cs"/>
      </a:defRPr>
    </a:lvl5pPr>
    <a:lvl6pPr marL="2488027" algn="l" defTabSz="995212" rtl="0" eaLnBrk="1" latinLnBrk="0" hangingPunct="1">
      <a:defRPr kumimoji="1" sz="1300" kern="1200">
        <a:solidFill>
          <a:schemeClr val="tx1"/>
        </a:solidFill>
        <a:latin typeface="+mn-lt"/>
        <a:ea typeface="+mn-ea"/>
        <a:cs typeface="+mn-cs"/>
      </a:defRPr>
    </a:lvl6pPr>
    <a:lvl7pPr marL="2985635" algn="l" defTabSz="995212" rtl="0" eaLnBrk="1" latinLnBrk="0" hangingPunct="1">
      <a:defRPr kumimoji="1" sz="1300" kern="1200">
        <a:solidFill>
          <a:schemeClr val="tx1"/>
        </a:solidFill>
        <a:latin typeface="+mn-lt"/>
        <a:ea typeface="+mn-ea"/>
        <a:cs typeface="+mn-cs"/>
      </a:defRPr>
    </a:lvl7pPr>
    <a:lvl8pPr marL="3483240" algn="l" defTabSz="995212" rtl="0" eaLnBrk="1" latinLnBrk="0" hangingPunct="1">
      <a:defRPr kumimoji="1" sz="1300" kern="1200">
        <a:solidFill>
          <a:schemeClr val="tx1"/>
        </a:solidFill>
        <a:latin typeface="+mn-lt"/>
        <a:ea typeface="+mn-ea"/>
        <a:cs typeface="+mn-cs"/>
      </a:defRPr>
    </a:lvl8pPr>
    <a:lvl9pPr marL="3980844" algn="l" defTabSz="99521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606" indent="0" algn="ctr">
              <a:buNone/>
              <a:defRPr>
                <a:solidFill>
                  <a:schemeClr val="tx1">
                    <a:tint val="75000"/>
                  </a:schemeClr>
                </a:solidFill>
              </a:defRPr>
            </a:lvl2pPr>
            <a:lvl3pPr marL="995212" indent="0" algn="ctr">
              <a:buNone/>
              <a:defRPr>
                <a:solidFill>
                  <a:schemeClr val="tx1">
                    <a:tint val="75000"/>
                  </a:schemeClr>
                </a:solidFill>
              </a:defRPr>
            </a:lvl3pPr>
            <a:lvl4pPr marL="1492817" indent="0" algn="ctr">
              <a:buNone/>
              <a:defRPr>
                <a:solidFill>
                  <a:schemeClr val="tx1">
                    <a:tint val="75000"/>
                  </a:schemeClr>
                </a:solidFill>
              </a:defRPr>
            </a:lvl4pPr>
            <a:lvl5pPr marL="1990423" indent="0" algn="ctr">
              <a:buNone/>
              <a:defRPr>
                <a:solidFill>
                  <a:schemeClr val="tx1">
                    <a:tint val="75000"/>
                  </a:schemeClr>
                </a:solidFill>
              </a:defRPr>
            </a:lvl5pPr>
            <a:lvl6pPr marL="2488027" indent="0" algn="ctr">
              <a:buNone/>
              <a:defRPr>
                <a:solidFill>
                  <a:schemeClr val="tx1">
                    <a:tint val="75000"/>
                  </a:schemeClr>
                </a:solidFill>
              </a:defRPr>
            </a:lvl6pPr>
            <a:lvl7pPr marL="2985635" indent="0" algn="ctr">
              <a:buNone/>
              <a:defRPr>
                <a:solidFill>
                  <a:schemeClr val="tx1">
                    <a:tint val="75000"/>
                  </a:schemeClr>
                </a:solidFill>
              </a:defRPr>
            </a:lvl7pPr>
            <a:lvl8pPr marL="3483240" indent="0" algn="ctr">
              <a:buNone/>
              <a:defRPr>
                <a:solidFill>
                  <a:schemeClr val="tx1">
                    <a:tint val="75000"/>
                  </a:schemeClr>
                </a:solidFill>
              </a:defRPr>
            </a:lvl8pPr>
            <a:lvl9pPr marL="398084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200267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606" indent="0">
              <a:buNone/>
              <a:defRPr sz="3000"/>
            </a:lvl2pPr>
            <a:lvl3pPr marL="995212" indent="0">
              <a:buNone/>
              <a:defRPr sz="2600"/>
            </a:lvl3pPr>
            <a:lvl4pPr marL="1492817" indent="0">
              <a:buNone/>
              <a:defRPr sz="2200"/>
            </a:lvl4pPr>
            <a:lvl5pPr marL="1990423" indent="0">
              <a:buNone/>
              <a:defRPr sz="2200"/>
            </a:lvl5pPr>
            <a:lvl6pPr marL="2488027" indent="0">
              <a:buNone/>
              <a:defRPr sz="2200"/>
            </a:lvl6pPr>
            <a:lvl7pPr marL="2985635" indent="0">
              <a:buNone/>
              <a:defRPr sz="2200"/>
            </a:lvl7pPr>
            <a:lvl8pPr marL="3483240" indent="0">
              <a:buNone/>
              <a:defRPr sz="2200"/>
            </a:lvl8pPr>
            <a:lvl9pPr marL="3980844" indent="0">
              <a:buNone/>
              <a:defRPr sz="2200"/>
            </a:lvl9pPr>
          </a:lstStyle>
          <a:p>
            <a:endParaRPr kumimoji="1" lang="ja-JP" altLang="en-US" dirty="0"/>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606" indent="0">
              <a:buNone/>
              <a:defRPr sz="1300"/>
            </a:lvl2pPr>
            <a:lvl3pPr marL="995212" indent="0">
              <a:buNone/>
              <a:defRPr sz="1100"/>
            </a:lvl3pPr>
            <a:lvl4pPr marL="1492817" indent="0">
              <a:buNone/>
              <a:defRPr sz="1000"/>
            </a:lvl4pPr>
            <a:lvl5pPr marL="1990423" indent="0">
              <a:buNone/>
              <a:defRPr sz="1000"/>
            </a:lvl5pPr>
            <a:lvl6pPr marL="2488027" indent="0">
              <a:buNone/>
              <a:defRPr sz="1000"/>
            </a:lvl6pPr>
            <a:lvl7pPr marL="2985635" indent="0">
              <a:buNone/>
              <a:defRPr sz="1000"/>
            </a:lvl7pPr>
            <a:lvl8pPr marL="3483240" indent="0">
              <a:buNone/>
              <a:defRPr sz="1000"/>
            </a:lvl8pPr>
            <a:lvl9pPr marL="398084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389300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1359750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424946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12690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3201812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3"/>
            <a:ext cx="6427074"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4"/>
            <a:ext cx="6427074" cy="2339180"/>
          </a:xfrm>
        </p:spPr>
        <p:txBody>
          <a:bodyPr anchor="b"/>
          <a:lstStyle>
            <a:lvl1pPr marL="0" indent="0">
              <a:buNone/>
              <a:defRPr sz="2200">
                <a:solidFill>
                  <a:schemeClr val="tx1">
                    <a:tint val="75000"/>
                  </a:schemeClr>
                </a:solidFill>
              </a:defRPr>
            </a:lvl1pPr>
            <a:lvl2pPr marL="497606" indent="0">
              <a:buNone/>
              <a:defRPr sz="2000">
                <a:solidFill>
                  <a:schemeClr val="tx1">
                    <a:tint val="75000"/>
                  </a:schemeClr>
                </a:solidFill>
              </a:defRPr>
            </a:lvl2pPr>
            <a:lvl3pPr marL="995212" indent="0">
              <a:buNone/>
              <a:defRPr sz="1700">
                <a:solidFill>
                  <a:schemeClr val="tx1">
                    <a:tint val="75000"/>
                  </a:schemeClr>
                </a:solidFill>
              </a:defRPr>
            </a:lvl3pPr>
            <a:lvl4pPr marL="1492817" indent="0">
              <a:buNone/>
              <a:defRPr sz="1500">
                <a:solidFill>
                  <a:schemeClr val="tx1">
                    <a:tint val="75000"/>
                  </a:schemeClr>
                </a:solidFill>
              </a:defRPr>
            </a:lvl4pPr>
            <a:lvl5pPr marL="1990423" indent="0">
              <a:buNone/>
              <a:defRPr sz="1500">
                <a:solidFill>
                  <a:schemeClr val="tx1">
                    <a:tint val="75000"/>
                  </a:schemeClr>
                </a:solidFill>
              </a:defRPr>
            </a:lvl5pPr>
            <a:lvl6pPr marL="2488027" indent="0">
              <a:buNone/>
              <a:defRPr sz="1500">
                <a:solidFill>
                  <a:schemeClr val="tx1">
                    <a:tint val="75000"/>
                  </a:schemeClr>
                </a:solidFill>
              </a:defRPr>
            </a:lvl6pPr>
            <a:lvl7pPr marL="2985635" indent="0">
              <a:buNone/>
              <a:defRPr sz="1500">
                <a:solidFill>
                  <a:schemeClr val="tx1">
                    <a:tint val="75000"/>
                  </a:schemeClr>
                </a:solidFill>
              </a:defRPr>
            </a:lvl7pPr>
            <a:lvl8pPr marL="3483240" indent="0">
              <a:buNone/>
              <a:defRPr sz="1500">
                <a:solidFill>
                  <a:schemeClr val="tx1">
                    <a:tint val="75000"/>
                  </a:schemeClr>
                </a:solidFill>
              </a:defRPr>
            </a:lvl8pPr>
            <a:lvl9pPr marL="3980844"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426750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29"/>
            <a:ext cx="3339558"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3376029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7" y="2393643"/>
            <a:ext cx="3340871" cy="997555"/>
          </a:xfrm>
        </p:spPr>
        <p:txBody>
          <a:bodyPr anchor="b"/>
          <a:lstStyle>
            <a:lvl1pPr marL="0" indent="0">
              <a:buNone/>
              <a:defRPr sz="2600" b="1"/>
            </a:lvl1pPr>
            <a:lvl2pPr marL="497606" indent="0">
              <a:buNone/>
              <a:defRPr sz="2200" b="1"/>
            </a:lvl2pPr>
            <a:lvl3pPr marL="995212" indent="0">
              <a:buNone/>
              <a:defRPr sz="2000" b="1"/>
            </a:lvl3pPr>
            <a:lvl4pPr marL="1492817" indent="0">
              <a:buNone/>
              <a:defRPr sz="1700" b="1"/>
            </a:lvl4pPr>
            <a:lvl5pPr marL="1990423" indent="0">
              <a:buNone/>
              <a:defRPr sz="1700" b="1"/>
            </a:lvl5pPr>
            <a:lvl6pPr marL="2488027" indent="0">
              <a:buNone/>
              <a:defRPr sz="1700" b="1"/>
            </a:lvl6pPr>
            <a:lvl7pPr marL="2985635" indent="0">
              <a:buNone/>
              <a:defRPr sz="1700" b="1"/>
            </a:lvl7pPr>
            <a:lvl8pPr marL="3483240" indent="0">
              <a:buNone/>
              <a:defRPr sz="1700" b="1"/>
            </a:lvl8pPr>
            <a:lvl9pPr marL="3980844"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7"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3"/>
            <a:ext cx="3342183" cy="997555"/>
          </a:xfrm>
        </p:spPr>
        <p:txBody>
          <a:bodyPr anchor="b"/>
          <a:lstStyle>
            <a:lvl1pPr marL="0" indent="0">
              <a:buNone/>
              <a:defRPr sz="2600" b="1"/>
            </a:lvl1pPr>
            <a:lvl2pPr marL="497606" indent="0">
              <a:buNone/>
              <a:defRPr sz="2200" b="1"/>
            </a:lvl2pPr>
            <a:lvl3pPr marL="995212" indent="0">
              <a:buNone/>
              <a:defRPr sz="2000" b="1"/>
            </a:lvl3pPr>
            <a:lvl4pPr marL="1492817" indent="0">
              <a:buNone/>
              <a:defRPr sz="1700" b="1"/>
            </a:lvl4pPr>
            <a:lvl5pPr marL="1990423" indent="0">
              <a:buNone/>
              <a:defRPr sz="1700" b="1"/>
            </a:lvl5pPr>
            <a:lvl6pPr marL="2488027" indent="0">
              <a:buNone/>
              <a:defRPr sz="1700" b="1"/>
            </a:lvl6pPr>
            <a:lvl7pPr marL="2985635" indent="0">
              <a:buNone/>
              <a:defRPr sz="1700" b="1"/>
            </a:lvl7pPr>
            <a:lvl8pPr marL="3483240" indent="0">
              <a:buNone/>
              <a:defRPr sz="1700" b="1"/>
            </a:lvl8pPr>
            <a:lvl9pPr marL="3980844"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1793515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142504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29988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8" y="425757"/>
            <a:ext cx="2487604"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8" y="425760"/>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8" y="2237694"/>
            <a:ext cx="2487604" cy="7314584"/>
          </a:xfrm>
        </p:spPr>
        <p:txBody>
          <a:bodyPr/>
          <a:lstStyle>
            <a:lvl1pPr marL="0" indent="0">
              <a:buNone/>
              <a:defRPr sz="1500"/>
            </a:lvl1pPr>
            <a:lvl2pPr marL="497606" indent="0">
              <a:buNone/>
              <a:defRPr sz="1300"/>
            </a:lvl2pPr>
            <a:lvl3pPr marL="995212" indent="0">
              <a:buNone/>
              <a:defRPr sz="1100"/>
            </a:lvl3pPr>
            <a:lvl4pPr marL="1492817" indent="0">
              <a:buNone/>
              <a:defRPr sz="1000"/>
            </a:lvl4pPr>
            <a:lvl5pPr marL="1990423" indent="0">
              <a:buNone/>
              <a:defRPr sz="1000"/>
            </a:lvl5pPr>
            <a:lvl6pPr marL="2488027" indent="0">
              <a:buNone/>
              <a:defRPr sz="1000"/>
            </a:lvl6pPr>
            <a:lvl7pPr marL="2985635" indent="0">
              <a:buNone/>
              <a:defRPr sz="1000"/>
            </a:lvl7pPr>
            <a:lvl8pPr marL="3483240" indent="0">
              <a:buNone/>
              <a:defRPr sz="1000"/>
            </a:lvl8pPr>
            <a:lvl9pPr marL="398084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36404D-800C-4DBD-A22D-916EF651C369}" type="datetimeFigureOut">
              <a:rPr kumimoji="1" lang="ja-JP" altLang="en-US" smtClean="0"/>
              <a:t>2021/8/31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336504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99521" tIns="49759" rIns="99521" bIns="4975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50"/>
          </a:xfrm>
          <a:prstGeom prst="rect">
            <a:avLst/>
          </a:prstGeom>
        </p:spPr>
        <p:txBody>
          <a:bodyPr vert="horz" lIns="99521" tIns="49759" rIns="99521" bIns="4975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5" y="9911199"/>
            <a:ext cx="1764295" cy="569324"/>
          </a:xfrm>
          <a:prstGeom prst="rect">
            <a:avLst/>
          </a:prstGeom>
        </p:spPr>
        <p:txBody>
          <a:bodyPr vert="horz" lIns="99521" tIns="49759" rIns="99521" bIns="49759" rtlCol="0" anchor="ctr"/>
          <a:lstStyle>
            <a:lvl1pPr algn="l">
              <a:defRPr sz="1300">
                <a:solidFill>
                  <a:schemeClr val="tx1">
                    <a:tint val="75000"/>
                  </a:schemeClr>
                </a:solidFill>
              </a:defRPr>
            </a:lvl1pPr>
          </a:lstStyle>
          <a:p>
            <a:fld id="{7236404D-800C-4DBD-A22D-916EF651C369}" type="datetimeFigureOut">
              <a:rPr kumimoji="1" lang="ja-JP" altLang="en-US" smtClean="0"/>
              <a:t>2021/8/31</a:t>
            </a:fld>
            <a:endParaRPr kumimoji="1" lang="ja-JP" altLang="en-US" dirty="0"/>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21" tIns="49759" rIns="99521" bIns="49759" rtlCol="0" anchor="ctr"/>
          <a:lstStyle>
            <a:lvl1pPr algn="ctr">
              <a:defRPr sz="13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99521" tIns="49759" rIns="99521" bIns="49759" rtlCol="0" anchor="ctr"/>
          <a:lstStyle>
            <a:lvl1pPr algn="r">
              <a:defRPr sz="1300">
                <a:solidFill>
                  <a:schemeClr val="tx1">
                    <a:tint val="75000"/>
                  </a:schemeClr>
                </a:solidFill>
              </a:defRPr>
            </a:lvl1pPr>
          </a:lstStyle>
          <a:p>
            <a:fld id="{D23CCD77-4AF8-4BFA-AA32-C94CA6733734}" type="slidenum">
              <a:rPr kumimoji="1" lang="ja-JP" altLang="en-US" smtClean="0"/>
              <a:t>‹#›</a:t>
            </a:fld>
            <a:endParaRPr kumimoji="1" lang="ja-JP" altLang="en-US" dirty="0"/>
          </a:p>
        </p:txBody>
      </p:sp>
    </p:spTree>
    <p:extLst>
      <p:ext uri="{BB962C8B-B14F-4D97-AF65-F5344CB8AC3E}">
        <p14:creationId xmlns:p14="http://schemas.microsoft.com/office/powerpoint/2010/main" val="33225136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95212" rtl="0" eaLnBrk="1" latinLnBrk="0" hangingPunct="1">
        <a:spcBef>
          <a:spcPct val="0"/>
        </a:spcBef>
        <a:buNone/>
        <a:defRPr kumimoji="1" sz="4800" kern="1200">
          <a:solidFill>
            <a:schemeClr val="tx1"/>
          </a:solidFill>
          <a:latin typeface="+mj-lt"/>
          <a:ea typeface="+mj-ea"/>
          <a:cs typeface="+mj-cs"/>
        </a:defRPr>
      </a:lvl1pPr>
    </p:titleStyle>
    <p:bodyStyle>
      <a:lvl1pPr marL="373204" indent="-373204" algn="l" defTabSz="995212"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8608" indent="-311004" algn="l" defTabSz="995212"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44015" indent="-248803" algn="l" defTabSz="995212"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41620"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39226"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36831"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4437"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2044"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29648" indent="-248803" algn="l" defTabSz="995212"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212" rtl="0" eaLnBrk="1" latinLnBrk="0" hangingPunct="1">
        <a:defRPr kumimoji="1" sz="2000" kern="1200">
          <a:solidFill>
            <a:schemeClr val="tx1"/>
          </a:solidFill>
          <a:latin typeface="+mn-lt"/>
          <a:ea typeface="+mn-ea"/>
          <a:cs typeface="+mn-cs"/>
        </a:defRPr>
      </a:lvl1pPr>
      <a:lvl2pPr marL="497606" algn="l" defTabSz="995212" rtl="0" eaLnBrk="1" latinLnBrk="0" hangingPunct="1">
        <a:defRPr kumimoji="1" sz="2000" kern="1200">
          <a:solidFill>
            <a:schemeClr val="tx1"/>
          </a:solidFill>
          <a:latin typeface="+mn-lt"/>
          <a:ea typeface="+mn-ea"/>
          <a:cs typeface="+mn-cs"/>
        </a:defRPr>
      </a:lvl2pPr>
      <a:lvl3pPr marL="995212" algn="l" defTabSz="995212" rtl="0" eaLnBrk="1" latinLnBrk="0" hangingPunct="1">
        <a:defRPr kumimoji="1" sz="2000" kern="1200">
          <a:solidFill>
            <a:schemeClr val="tx1"/>
          </a:solidFill>
          <a:latin typeface="+mn-lt"/>
          <a:ea typeface="+mn-ea"/>
          <a:cs typeface="+mn-cs"/>
        </a:defRPr>
      </a:lvl3pPr>
      <a:lvl4pPr marL="1492817" algn="l" defTabSz="995212" rtl="0" eaLnBrk="1" latinLnBrk="0" hangingPunct="1">
        <a:defRPr kumimoji="1" sz="2000" kern="1200">
          <a:solidFill>
            <a:schemeClr val="tx1"/>
          </a:solidFill>
          <a:latin typeface="+mn-lt"/>
          <a:ea typeface="+mn-ea"/>
          <a:cs typeface="+mn-cs"/>
        </a:defRPr>
      </a:lvl4pPr>
      <a:lvl5pPr marL="1990423" algn="l" defTabSz="995212" rtl="0" eaLnBrk="1" latinLnBrk="0" hangingPunct="1">
        <a:defRPr kumimoji="1" sz="2000" kern="1200">
          <a:solidFill>
            <a:schemeClr val="tx1"/>
          </a:solidFill>
          <a:latin typeface="+mn-lt"/>
          <a:ea typeface="+mn-ea"/>
          <a:cs typeface="+mn-cs"/>
        </a:defRPr>
      </a:lvl5pPr>
      <a:lvl6pPr marL="2488027" algn="l" defTabSz="995212" rtl="0" eaLnBrk="1" latinLnBrk="0" hangingPunct="1">
        <a:defRPr kumimoji="1" sz="2000" kern="1200">
          <a:solidFill>
            <a:schemeClr val="tx1"/>
          </a:solidFill>
          <a:latin typeface="+mn-lt"/>
          <a:ea typeface="+mn-ea"/>
          <a:cs typeface="+mn-cs"/>
        </a:defRPr>
      </a:lvl6pPr>
      <a:lvl7pPr marL="2985635" algn="l" defTabSz="995212" rtl="0" eaLnBrk="1" latinLnBrk="0" hangingPunct="1">
        <a:defRPr kumimoji="1" sz="2000" kern="1200">
          <a:solidFill>
            <a:schemeClr val="tx1"/>
          </a:solidFill>
          <a:latin typeface="+mn-lt"/>
          <a:ea typeface="+mn-ea"/>
          <a:cs typeface="+mn-cs"/>
        </a:defRPr>
      </a:lvl7pPr>
      <a:lvl8pPr marL="3483240" algn="l" defTabSz="995212" rtl="0" eaLnBrk="1" latinLnBrk="0" hangingPunct="1">
        <a:defRPr kumimoji="1" sz="2000" kern="1200">
          <a:solidFill>
            <a:schemeClr val="tx1"/>
          </a:solidFill>
          <a:latin typeface="+mn-lt"/>
          <a:ea typeface="+mn-ea"/>
          <a:cs typeface="+mn-cs"/>
        </a:defRPr>
      </a:lvl8pPr>
      <a:lvl9pPr marL="3980844" algn="l" defTabSz="995212"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円形吹き出し 46">
            <a:extLst>
              <a:ext uri="{FF2B5EF4-FFF2-40B4-BE49-F238E27FC236}">
                <a16:creationId xmlns:a16="http://schemas.microsoft.com/office/drawing/2014/main" id="{57E84DC0-3DA0-4153-A23A-417A3AA37A8F}"/>
              </a:ext>
            </a:extLst>
          </p:cNvPr>
          <p:cNvSpPr/>
          <p:nvPr/>
        </p:nvSpPr>
        <p:spPr>
          <a:xfrm rot="900000">
            <a:off x="5599320" y="221973"/>
            <a:ext cx="1785620" cy="934387"/>
          </a:xfrm>
          <a:prstGeom prst="wedgeEllipseCallout">
            <a:avLst>
              <a:gd name="adj1" fmla="val -57454"/>
              <a:gd name="adj2" fmla="val 74853"/>
            </a:avLst>
          </a:prstGeom>
        </p:spPr>
        <p:style>
          <a:lnRef idx="3">
            <a:schemeClr val="lt1"/>
          </a:lnRef>
          <a:fillRef idx="1">
            <a:schemeClr val="accent6"/>
          </a:fillRef>
          <a:effectRef idx="1">
            <a:schemeClr val="accent6"/>
          </a:effectRef>
          <a:fontRef idx="minor">
            <a:schemeClr val="lt1"/>
          </a:fontRef>
        </p:style>
        <p:txBody>
          <a:bodyPr rtlCol="0" anchor="ctr"/>
          <a:lstStyle/>
          <a:p>
            <a:pPr marL="0" marR="0" lvl="0" indent="0" algn="ctr" defTabSz="995212" rtl="0" eaLnBrk="1" fontAlgn="auto" latinLnBrk="0" hangingPunct="1">
              <a:lnSpc>
                <a:spcPct val="100000"/>
              </a:lnSpc>
              <a:spcBef>
                <a:spcPts val="0"/>
              </a:spcBef>
              <a:spcAft>
                <a:spcPts val="0"/>
              </a:spcAft>
              <a:buClrTx/>
              <a:buSzTx/>
              <a:buFontTx/>
              <a:buNone/>
              <a:tabLst/>
              <a:defRPr/>
            </a:pPr>
            <a:r>
              <a:rPr lang="en-US" altLang="ja-JP" sz="1400" b="1" dirty="0">
                <a:solidFill>
                  <a:prstClr val="white"/>
                </a:solidFill>
                <a:latin typeface="Meiryo UI" pitchFamily="50" charset="-128"/>
                <a:ea typeface="Meiryo UI" pitchFamily="50" charset="-128"/>
                <a:cs typeface="Meiryo UI" pitchFamily="50" charset="-128"/>
              </a:rPr>
              <a:t>ZOOM</a:t>
            </a:r>
            <a:r>
              <a:rPr lang="ja-JP" altLang="en-US" sz="1400" b="1" dirty="0">
                <a:solidFill>
                  <a:prstClr val="white"/>
                </a:solidFill>
                <a:latin typeface="Meiryo UI" pitchFamily="50" charset="-128"/>
                <a:ea typeface="Meiryo UI" pitchFamily="50" charset="-128"/>
                <a:cs typeface="Meiryo UI" pitchFamily="50" charset="-128"/>
              </a:rPr>
              <a:t>開催</a:t>
            </a:r>
            <a:endParaRPr lang="en-US" altLang="ja-JP" sz="1400" b="1" dirty="0">
              <a:solidFill>
                <a:prstClr val="white"/>
              </a:solidFill>
              <a:latin typeface="Meiryo UI" pitchFamily="50" charset="-128"/>
              <a:ea typeface="Meiryo UI" pitchFamily="50" charset="-128"/>
              <a:cs typeface="Meiryo UI" pitchFamily="50" charset="-128"/>
            </a:endParaRPr>
          </a:p>
          <a:p>
            <a:pPr marL="0" marR="0" lvl="0" indent="0" algn="ctr" defTabSz="995212" rtl="0" eaLnBrk="1" fontAlgn="auto" latinLnBrk="0" hangingPunct="1">
              <a:lnSpc>
                <a:spcPct val="100000"/>
              </a:lnSpc>
              <a:spcBef>
                <a:spcPts val="0"/>
              </a:spcBef>
              <a:spcAft>
                <a:spcPts val="0"/>
              </a:spcAft>
              <a:buClrTx/>
              <a:buSzTx/>
              <a:buFontTx/>
              <a:buNone/>
              <a:tabLst/>
              <a:defRPr/>
            </a:pPr>
            <a:r>
              <a:rPr lang="ja-JP" altLang="en-US" sz="1800" b="1" dirty="0">
                <a:solidFill>
                  <a:prstClr val="white"/>
                </a:solidFill>
                <a:latin typeface="Meiryo UI" pitchFamily="50" charset="-128"/>
                <a:ea typeface="Meiryo UI" pitchFamily="50" charset="-128"/>
                <a:cs typeface="Meiryo UI" pitchFamily="50" charset="-128"/>
              </a:rPr>
              <a:t>参加無料</a:t>
            </a:r>
            <a:endParaRPr kumimoji="1" lang="ja-JP" altLang="en-US" sz="1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4" name="正方形/長方形 3">
            <a:extLst>
              <a:ext uri="{FF2B5EF4-FFF2-40B4-BE49-F238E27FC236}">
                <a16:creationId xmlns:a16="http://schemas.microsoft.com/office/drawing/2014/main" id="{BC7C4464-12E1-43C2-AFC2-B358896CBA31}"/>
              </a:ext>
            </a:extLst>
          </p:cNvPr>
          <p:cNvSpPr/>
          <p:nvPr/>
        </p:nvSpPr>
        <p:spPr>
          <a:xfrm>
            <a:off x="-340782" y="3297192"/>
            <a:ext cx="7920880" cy="60819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a:extLst>
              <a:ext uri="{FF2B5EF4-FFF2-40B4-BE49-F238E27FC236}">
                <a16:creationId xmlns:a16="http://schemas.microsoft.com/office/drawing/2014/main" id="{EB3ABB73-6CA2-9B4C-9EFC-030078B0A9A5}"/>
              </a:ext>
            </a:extLst>
          </p:cNvPr>
          <p:cNvSpPr/>
          <p:nvPr/>
        </p:nvSpPr>
        <p:spPr>
          <a:xfrm>
            <a:off x="987661" y="3079022"/>
            <a:ext cx="5878561" cy="1354520"/>
          </a:xfrm>
          <a:prstGeom prst="rect">
            <a:avLst/>
          </a:prstGeom>
          <a:noFill/>
          <a:ln w="38100">
            <a:noFill/>
          </a:ln>
          <a:effectLst/>
        </p:spPr>
        <p:style>
          <a:lnRef idx="3">
            <a:schemeClr val="lt1"/>
          </a:lnRef>
          <a:fillRef idx="1">
            <a:schemeClr val="accent5"/>
          </a:fillRef>
          <a:effectRef idx="1">
            <a:schemeClr val="accent5"/>
          </a:effectRef>
          <a:fontRef idx="minor">
            <a:schemeClr val="lt1"/>
          </a:fontRef>
        </p:style>
        <p:txBody>
          <a:bodyPr rtlCol="0" anchor="ctr"/>
          <a:lstStyle/>
          <a:p>
            <a:pPr algn="ctr">
              <a:lnSpc>
                <a:spcPct val="150000"/>
              </a:lnSpc>
            </a:pPr>
            <a:endParaRPr lang="en-US" altLang="ja-JP" sz="1200" b="1" dirty="0">
              <a:solidFill>
                <a:sysClr val="windowText" lastClr="000000"/>
              </a:solidFill>
              <a:latin typeface="Yu Gothic" panose="020B0400000000000000" pitchFamily="34" charset="-128"/>
              <a:ea typeface="Yu Gothic" panose="020B0400000000000000" pitchFamily="34" charset="-128"/>
            </a:endParaRPr>
          </a:p>
        </p:txBody>
      </p:sp>
      <p:sp>
        <p:nvSpPr>
          <p:cNvPr id="9" name="Text Box 43">
            <a:extLst>
              <a:ext uri="{FF2B5EF4-FFF2-40B4-BE49-F238E27FC236}">
                <a16:creationId xmlns:a16="http://schemas.microsoft.com/office/drawing/2014/main" id="{3DDB188B-FC0D-4038-8D29-A8E134755905}"/>
              </a:ext>
            </a:extLst>
          </p:cNvPr>
          <p:cNvSpPr txBox="1">
            <a:spLocks noChangeArrowheads="1"/>
          </p:cNvSpPr>
          <p:nvPr/>
        </p:nvSpPr>
        <p:spPr bwMode="auto">
          <a:xfrm>
            <a:off x="94833" y="9477544"/>
            <a:ext cx="7358206"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spAutoFit/>
          </a:bodyPr>
          <a:lstStyle/>
          <a:p>
            <a:pPr>
              <a:spcAft>
                <a:spcPts val="0"/>
              </a:spcAft>
            </a:pPr>
            <a:r>
              <a:rPr lang="ja-JP" altLang="en-US" sz="1400" kern="100" dirty="0">
                <a:latin typeface="游ゴシック" panose="020B0400000000000000" pitchFamily="50" charset="-128"/>
                <a:ea typeface="游ゴシック" panose="020B0400000000000000" pitchFamily="50" charset="-128"/>
                <a:cs typeface="メイリオ" pitchFamily="50" charset="-128"/>
              </a:rPr>
              <a:t>　</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ja-JP" sz="1400" kern="100" dirty="0">
                <a:effectLst/>
                <a:latin typeface="游ゴシック" panose="020B0400000000000000" pitchFamily="50" charset="-128"/>
                <a:ea typeface="游ゴシック" panose="020B0400000000000000" pitchFamily="50" charset="-128"/>
                <a:cs typeface="メイリオ" pitchFamily="50" charset="-128"/>
              </a:rPr>
              <a:t>問い合わせ</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ja-JP" sz="1400" kern="100" dirty="0">
                <a:effectLst/>
                <a:latin typeface="游ゴシック" panose="020B0400000000000000" pitchFamily="50" charset="-128"/>
                <a:ea typeface="游ゴシック" panose="020B0400000000000000" pitchFamily="50" charset="-128"/>
                <a:cs typeface="メイリオ" pitchFamily="50" charset="-128"/>
              </a:rPr>
              <a:t>神奈川県中小企業団体中央会</a:t>
            </a:r>
            <a:r>
              <a:rPr lang="ja-JP" altLang="en-US" sz="1400" kern="100" dirty="0">
                <a:latin typeface="游ゴシック" panose="020B0400000000000000" pitchFamily="50" charset="-128"/>
                <a:ea typeface="游ゴシック" panose="020B0400000000000000" pitchFamily="50" charset="-128"/>
                <a:cs typeface="メイリオ" pitchFamily="50" charset="-128"/>
              </a:rPr>
              <a:t>　活性化支援部　飯田、入野</a:t>
            </a:r>
            <a:endParaRPr lang="en-US" altLang="ja-JP" sz="1400" kern="100" dirty="0">
              <a:latin typeface="游ゴシック" panose="020B0400000000000000" pitchFamily="50" charset="-128"/>
              <a:ea typeface="游ゴシック" panose="020B0400000000000000" pitchFamily="50" charset="-128"/>
              <a:cs typeface="メイリオ" pitchFamily="50" charset="-128"/>
            </a:endParaRPr>
          </a:p>
          <a:p>
            <a:pPr>
              <a:spcAft>
                <a:spcPts val="0"/>
              </a:spcAft>
            </a:pP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a:t>
            </a:r>
            <a:r>
              <a:rPr lang="en-US" sz="1400" kern="100" dirty="0">
                <a:effectLst/>
                <a:latin typeface="游ゴシック" panose="020B0400000000000000" pitchFamily="50" charset="-128"/>
                <a:ea typeface="游ゴシック" panose="020B0400000000000000" pitchFamily="50" charset="-128"/>
                <a:cs typeface="メイリオ" pitchFamily="50" charset="-128"/>
              </a:rPr>
              <a:t>TEL</a:t>
            </a:r>
            <a:r>
              <a:rPr lang="en-US" sz="1400" kern="100" dirty="0">
                <a:latin typeface="游ゴシック" panose="020B0400000000000000" pitchFamily="50" charset="-128"/>
                <a:ea typeface="游ゴシック" panose="020B0400000000000000" pitchFamily="50" charset="-128"/>
                <a:cs typeface="メイリオ" pitchFamily="50" charset="-128"/>
              </a:rPr>
              <a:t>:</a:t>
            </a:r>
            <a:r>
              <a:rPr lang="en-US" sz="1400" kern="100" dirty="0">
                <a:effectLst/>
                <a:latin typeface="游ゴシック" panose="020B0400000000000000" pitchFamily="50" charset="-128"/>
                <a:ea typeface="游ゴシック" panose="020B0400000000000000" pitchFamily="50" charset="-128"/>
                <a:cs typeface="メイリオ" pitchFamily="50" charset="-128"/>
              </a:rPr>
              <a:t>045-633-5133</a:t>
            </a: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a:t>
            </a:r>
            <a:r>
              <a:rPr lang="en-US" altLang="ja-JP" sz="1400" kern="100" dirty="0">
                <a:effectLst/>
                <a:latin typeface="游ゴシック" panose="020B0400000000000000" pitchFamily="50" charset="-128"/>
                <a:ea typeface="游ゴシック" panose="020B0400000000000000" pitchFamily="50" charset="-128"/>
                <a:cs typeface="メイリオ" pitchFamily="50" charset="-128"/>
              </a:rPr>
              <a:t>URL</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en-US" altLang="ja-JP" sz="1400" kern="100" dirty="0">
                <a:effectLst/>
                <a:latin typeface="游ゴシック" panose="020B0400000000000000" pitchFamily="50" charset="-128"/>
                <a:ea typeface="游ゴシック" panose="020B0400000000000000" pitchFamily="50" charset="-128"/>
                <a:cs typeface="メイリオ" pitchFamily="50" charset="-128"/>
              </a:rPr>
              <a:t>https://www.chuokai-kanagawa.or.jp/</a:t>
            </a:r>
            <a:endParaRPr lang="en-US" sz="1400" kern="100" dirty="0">
              <a:latin typeface="游ゴシック" panose="020B0400000000000000" pitchFamily="50" charset="-128"/>
              <a:ea typeface="游ゴシック" panose="020B0400000000000000" pitchFamily="50" charset="-128"/>
              <a:cs typeface="メイリオ" pitchFamily="50" charset="-128"/>
            </a:endParaRPr>
          </a:p>
          <a:p>
            <a:pPr>
              <a:spcAft>
                <a:spcPts val="0"/>
              </a:spcAft>
            </a:pP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*ご記入いただいた個人情報につきましては、本事業の目的以外には使用いたしません。</a:t>
            </a:r>
          </a:p>
          <a:p>
            <a:pPr>
              <a:spcAft>
                <a:spcPts val="0"/>
              </a:spcAft>
            </a:pP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*定員に達した場合など、お断りする場合にはご連絡申し上げます。</a:t>
            </a:r>
          </a:p>
          <a:p>
            <a:pPr algn="ctr">
              <a:spcAft>
                <a:spcPts val="0"/>
              </a:spcAft>
            </a:pPr>
            <a:endParaRPr lang="ja-JP" sz="1800" kern="100" dirty="0">
              <a:effectLst/>
              <a:latin typeface="游ゴシック" panose="020B0400000000000000" pitchFamily="50" charset="-128"/>
              <a:ea typeface="游ゴシック" panose="020B0400000000000000" pitchFamily="50" charset="-128"/>
              <a:cs typeface="メイリオ" pitchFamily="50" charset="-128"/>
            </a:endParaRPr>
          </a:p>
        </p:txBody>
      </p:sp>
      <p:sp>
        <p:nvSpPr>
          <p:cNvPr id="13" name="正方形/長方形 12">
            <a:extLst>
              <a:ext uri="{FF2B5EF4-FFF2-40B4-BE49-F238E27FC236}">
                <a16:creationId xmlns:a16="http://schemas.microsoft.com/office/drawing/2014/main" id="{271A80D5-A110-4B5C-8753-F17FAFDBE101}"/>
              </a:ext>
            </a:extLst>
          </p:cNvPr>
          <p:cNvSpPr/>
          <p:nvPr/>
        </p:nvSpPr>
        <p:spPr>
          <a:xfrm>
            <a:off x="348365" y="250728"/>
            <a:ext cx="2582043" cy="412235"/>
          </a:xfrm>
          <a:prstGeom prst="rect">
            <a:avLst/>
          </a:prstGeom>
        </p:spPr>
        <p:txBody>
          <a:bodyPr wrap="square" lIns="103450" tIns="51724" rIns="103450" bIns="51724">
            <a:spAutoFit/>
          </a:bodyPr>
          <a:lstStyle/>
          <a:p>
            <a:pPr defTabSz="504063"/>
            <a:r>
              <a:rPr kumimoji="0" lang="ja-JP" altLang="ja-JP" sz="1000">
                <a:solidFill>
                  <a:prstClr val="black"/>
                </a:solidFill>
                <a:latin typeface="游ゴシック" panose="020B0400000000000000" pitchFamily="50" charset="-128"/>
                <a:ea typeface="游ゴシック" panose="020B0400000000000000" pitchFamily="50" charset="-128"/>
                <a:cs typeface="Meiryo UI" pitchFamily="50" charset="-128"/>
              </a:rPr>
              <a:t>神中発第</a:t>
            </a:r>
            <a:r>
              <a:rPr kumimoji="0" lang="ja-JP" altLang="en-US" sz="1000" dirty="0">
                <a:solidFill>
                  <a:prstClr val="black"/>
                </a:solidFill>
                <a:latin typeface="游ゴシック" panose="020B0400000000000000" pitchFamily="50" charset="-128"/>
                <a:ea typeface="游ゴシック" panose="020B0400000000000000" pitchFamily="50" charset="-128"/>
                <a:cs typeface="Meiryo UI" pitchFamily="50" charset="-128"/>
              </a:rPr>
              <a:t>１６２</a:t>
            </a:r>
            <a:r>
              <a:rPr kumimoji="0" lang="ja-JP" altLang="ja-JP" sz="1000">
                <a:solidFill>
                  <a:prstClr val="black"/>
                </a:solidFill>
                <a:latin typeface="游ゴシック" panose="020B0400000000000000" pitchFamily="50" charset="-128"/>
                <a:ea typeface="游ゴシック" panose="020B0400000000000000" pitchFamily="50" charset="-128"/>
                <a:cs typeface="Meiryo UI" pitchFamily="50" charset="-128"/>
              </a:rPr>
              <a:t>号</a:t>
            </a:r>
            <a:r>
              <a:rPr kumimoji="0" lang="en-US"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 </a:t>
            </a:r>
            <a:r>
              <a:rPr kumimoji="0" lang="ja-JP" altLang="en-US" sz="1000" dirty="0">
                <a:solidFill>
                  <a:prstClr val="black"/>
                </a:solidFill>
                <a:latin typeface="游ゴシック" panose="020B0400000000000000" pitchFamily="50" charset="-128"/>
                <a:ea typeface="游ゴシック" panose="020B0400000000000000" pitchFamily="50" charset="-128"/>
                <a:cs typeface="Meiryo UI" pitchFamily="50" charset="-128"/>
              </a:rPr>
              <a:t>令和３</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年</a:t>
            </a:r>
            <a:r>
              <a:rPr kumimoji="0" lang="ja-JP" altLang="en-US" sz="1000" dirty="0">
                <a:solidFill>
                  <a:prstClr val="black"/>
                </a:solidFill>
                <a:latin typeface="游ゴシック" panose="020B0400000000000000" pitchFamily="50" charset="-128"/>
                <a:ea typeface="游ゴシック" panose="020B0400000000000000" pitchFamily="50" charset="-128"/>
                <a:cs typeface="Meiryo UI" pitchFamily="50" charset="-128"/>
              </a:rPr>
              <a:t>８</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月</a:t>
            </a:r>
            <a:r>
              <a:rPr kumimoji="0" lang="ja-JP" altLang="en-US" sz="1000" dirty="0">
                <a:solidFill>
                  <a:prstClr val="black"/>
                </a:solidFill>
                <a:latin typeface="游ゴシック" panose="020B0400000000000000" pitchFamily="50" charset="-128"/>
                <a:ea typeface="游ゴシック" panose="020B0400000000000000" pitchFamily="50" charset="-128"/>
                <a:cs typeface="Meiryo UI" pitchFamily="50" charset="-128"/>
              </a:rPr>
              <a:t>２４</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日</a:t>
            </a:r>
            <a:r>
              <a:rPr kumimoji="0" lang="ja-JP" altLang="en-US" sz="1000" dirty="0">
                <a:solidFill>
                  <a:prstClr val="black"/>
                </a:solidFill>
                <a:latin typeface="游ゴシック" panose="020B0400000000000000" pitchFamily="50" charset="-128"/>
                <a:ea typeface="游ゴシック" panose="020B0400000000000000" pitchFamily="50" charset="-128"/>
                <a:cs typeface="Meiryo UI" pitchFamily="50" charset="-128"/>
              </a:rPr>
              <a:t>　</a:t>
            </a:r>
            <a:endParaRPr kumimoji="0" lang="en-US" altLang="ja-JP" sz="1000" dirty="0">
              <a:solidFill>
                <a:prstClr val="black"/>
              </a:solidFill>
              <a:latin typeface="游ゴシック" panose="020B0400000000000000" pitchFamily="50" charset="-128"/>
              <a:ea typeface="游ゴシック" panose="020B0400000000000000" pitchFamily="50" charset="-128"/>
              <a:cs typeface="Meiryo UI" pitchFamily="50" charset="-128"/>
            </a:endParaRPr>
          </a:p>
          <a:p>
            <a:pPr defTabSz="504063"/>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神奈川県中小企業団体中央会</a:t>
            </a:r>
            <a:r>
              <a:rPr kumimoji="0" lang="en-US"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 </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会長</a:t>
            </a:r>
            <a:r>
              <a:rPr kumimoji="0" lang="en-US"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 </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森</a:t>
            </a:r>
            <a:r>
              <a:rPr kumimoji="0" lang="en-US"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 </a:t>
            </a:r>
            <a:r>
              <a:rPr kumimoji="0" lang="ja-JP" altLang="ja-JP" sz="1000" dirty="0">
                <a:solidFill>
                  <a:prstClr val="black"/>
                </a:solidFill>
                <a:latin typeface="游ゴシック" panose="020B0400000000000000" pitchFamily="50" charset="-128"/>
                <a:ea typeface="游ゴシック" panose="020B0400000000000000" pitchFamily="50" charset="-128"/>
                <a:cs typeface="Meiryo UI" pitchFamily="50" charset="-128"/>
              </a:rPr>
              <a:t>洋</a:t>
            </a:r>
          </a:p>
        </p:txBody>
      </p:sp>
      <p:sp>
        <p:nvSpPr>
          <p:cNvPr id="25" name="タイトル 1">
            <a:extLst>
              <a:ext uri="{FF2B5EF4-FFF2-40B4-BE49-F238E27FC236}">
                <a16:creationId xmlns:a16="http://schemas.microsoft.com/office/drawing/2014/main" id="{BC7F29AE-19FB-43E0-AAE0-D334FA927793}"/>
              </a:ext>
            </a:extLst>
          </p:cNvPr>
          <p:cNvSpPr txBox="1">
            <a:spLocks/>
          </p:cNvSpPr>
          <p:nvPr/>
        </p:nvSpPr>
        <p:spPr bwMode="gray">
          <a:xfrm>
            <a:off x="-164817" y="862207"/>
            <a:ext cx="6125293" cy="769395"/>
          </a:xfrm>
          <a:prstGeom prst="rect">
            <a:avLst/>
          </a:prstGeom>
          <a:noFill/>
          <a:ln>
            <a:noFill/>
          </a:ln>
          <a:effectLst/>
          <a:scene3d>
            <a:camera prst="orthographicFront">
              <a:rot lat="0" lon="0" rev="0"/>
            </a:camera>
            <a:lightRig rig="contrasting" dir="t">
              <a:rot lat="0" lon="0" rev="7800000"/>
            </a:lightRig>
          </a:scene3d>
          <a:sp3d>
            <a:bevelT w="139700" h="139700"/>
          </a:sp3d>
        </p:spPr>
        <p:txBody>
          <a:bodyPr vert="horz" lIns="99521" tIns="49759" rIns="99521" bIns="49759" rtlCol="0" anchor="ctr">
            <a:noAutofit/>
          </a:bodyPr>
          <a:lstStyle>
            <a:lvl1pPr algn="ctr" defTabSz="995212" rtl="0" eaLnBrk="1" latinLnBrk="0" hangingPunct="1">
              <a:spcBef>
                <a:spcPct val="0"/>
              </a:spcBef>
              <a:buNone/>
              <a:defRPr kumimoji="1" sz="4800" kern="1200">
                <a:solidFill>
                  <a:schemeClr val="tx1"/>
                </a:solidFill>
                <a:latin typeface="+mj-lt"/>
                <a:ea typeface="+mj-ea"/>
                <a:cs typeface="+mj-cs"/>
              </a:defRPr>
            </a:lvl1pPr>
          </a:lstStyle>
          <a:p>
            <a:pPr algn="l"/>
            <a:r>
              <a:rPr lang="ja-JP" altLang="en-US" sz="3000" b="1" dirty="0">
                <a:latin typeface="游ゴシック" panose="020B0400000000000000" pitchFamily="50" charset="-128"/>
                <a:ea typeface="游ゴシック" panose="020B0400000000000000" pitchFamily="50" charset="-128"/>
              </a:rPr>
              <a:t>　 </a:t>
            </a:r>
            <a:r>
              <a:rPr lang="ja-JP" altLang="en-US" sz="3000" b="1" dirty="0">
                <a:latin typeface="HGP創英角ｺﾞｼｯｸUB" panose="020B0900000000000000" pitchFamily="50" charset="-128"/>
                <a:ea typeface="HGP創英角ｺﾞｼｯｸUB" panose="020B0900000000000000" pitchFamily="50" charset="-128"/>
              </a:rPr>
              <a:t>中小企業の労務対策セミナー</a:t>
            </a:r>
            <a:endParaRPr lang="en-US" altLang="ja-JP" sz="3000" b="1" dirty="0">
              <a:latin typeface="HGP創英角ｺﾞｼｯｸUB" panose="020B0900000000000000" pitchFamily="50" charset="-128"/>
              <a:ea typeface="HGP創英角ｺﾞｼｯｸUB" panose="020B0900000000000000" pitchFamily="50" charset="-128"/>
            </a:endParaRPr>
          </a:p>
          <a:p>
            <a:endParaRPr lang="en-US" altLang="ja-JP" sz="3200" b="1" dirty="0">
              <a:latin typeface="游ゴシック" panose="020B0400000000000000" pitchFamily="50" charset="-128"/>
              <a:ea typeface="游ゴシック" panose="020B0400000000000000" pitchFamily="50" charset="-128"/>
            </a:endParaRPr>
          </a:p>
        </p:txBody>
      </p:sp>
      <p:sp>
        <p:nvSpPr>
          <p:cNvPr id="15" name="フレーム 14">
            <a:extLst>
              <a:ext uri="{FF2B5EF4-FFF2-40B4-BE49-F238E27FC236}">
                <a16:creationId xmlns:a16="http://schemas.microsoft.com/office/drawing/2014/main" id="{657EBCF3-F72A-4BF0-9043-0828CC7B172D}"/>
              </a:ext>
            </a:extLst>
          </p:cNvPr>
          <p:cNvSpPr/>
          <p:nvPr/>
        </p:nvSpPr>
        <p:spPr>
          <a:xfrm>
            <a:off x="0" y="-6572"/>
            <a:ext cx="7561263" cy="10693400"/>
          </a:xfrm>
          <a:prstGeom prst="frame">
            <a:avLst>
              <a:gd name="adj1" fmla="val 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95212"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76B223B2-1327-43A1-8EF9-85EA940B489D}"/>
              </a:ext>
            </a:extLst>
          </p:cNvPr>
          <p:cNvSpPr/>
          <p:nvPr/>
        </p:nvSpPr>
        <p:spPr>
          <a:xfrm>
            <a:off x="471189" y="1363670"/>
            <a:ext cx="6957789" cy="2000548"/>
          </a:xfrm>
          <a:prstGeom prst="rect">
            <a:avLst/>
          </a:prstGeom>
        </p:spPr>
        <p:txBody>
          <a:bodyPr wrap="square">
            <a:spAutoFit/>
          </a:bodyPr>
          <a:lstStyle/>
          <a:p>
            <a:r>
              <a:rPr lang="ja-JP" altLang="en-US" b="1" u="sng" dirty="0">
                <a:effectLst/>
                <a:latin typeface="+mj-ea"/>
                <a:ea typeface="+mj-ea"/>
                <a:cs typeface="Times New Roman" panose="02020603050405020304" pitchFamily="18" charset="0"/>
              </a:rPr>
              <a:t>① 働き方改革・コロナ対策編</a:t>
            </a:r>
            <a:endParaRPr lang="en-US" altLang="ja-JP" b="1" u="sng" dirty="0">
              <a:effectLst/>
              <a:latin typeface="+mj-ea"/>
              <a:ea typeface="+mj-ea"/>
              <a:cs typeface="Times New Roman" panose="02020603050405020304" pitchFamily="18" charset="0"/>
            </a:endParaRPr>
          </a:p>
          <a:p>
            <a:r>
              <a:rPr lang="ja-JP" altLang="en-US" sz="2400" b="1" u="sng" dirty="0">
                <a:effectLst/>
                <a:latin typeface="+mn-ea"/>
                <a:cs typeface="Times New Roman" panose="02020603050405020304" pitchFamily="18" charset="0"/>
              </a:rPr>
              <a:t>令和３</a:t>
            </a:r>
            <a:r>
              <a:rPr lang="ja-JP" altLang="ja-JP" sz="2400" b="1" u="sng" dirty="0">
                <a:effectLst/>
                <a:latin typeface="+mn-ea"/>
                <a:cs typeface="Times New Roman" panose="02020603050405020304" pitchFamily="18" charset="0"/>
              </a:rPr>
              <a:t>年</a:t>
            </a:r>
            <a:r>
              <a:rPr lang="ja-JP" altLang="en-US" sz="3200" b="1" u="sng" dirty="0">
                <a:effectLst/>
                <a:latin typeface="+mn-ea"/>
                <a:cs typeface="Times New Roman" panose="02020603050405020304" pitchFamily="18" charset="0"/>
              </a:rPr>
              <a:t>９</a:t>
            </a:r>
            <a:r>
              <a:rPr lang="ja-JP" altLang="ja-JP" sz="2400" b="1" u="sng" dirty="0">
                <a:effectLst/>
                <a:latin typeface="+mn-ea"/>
                <a:cs typeface="Times New Roman" panose="02020603050405020304" pitchFamily="18" charset="0"/>
              </a:rPr>
              <a:t>月</a:t>
            </a:r>
            <a:r>
              <a:rPr lang="en-US" altLang="ja-JP" sz="3200" b="1" u="sng" dirty="0">
                <a:latin typeface="+mn-ea"/>
                <a:cs typeface="Times New Roman" panose="02020603050405020304" pitchFamily="18" charset="0"/>
              </a:rPr>
              <a:t>14</a:t>
            </a:r>
            <a:r>
              <a:rPr lang="ja-JP" altLang="ja-JP" sz="2400" b="1" u="sng" dirty="0">
                <a:effectLst/>
                <a:latin typeface="+mn-ea"/>
                <a:cs typeface="Times New Roman" panose="02020603050405020304" pitchFamily="18" charset="0"/>
              </a:rPr>
              <a:t>日</a:t>
            </a:r>
            <a:r>
              <a:rPr lang="en-US" altLang="ja-JP" sz="2400" b="1" u="sng" dirty="0">
                <a:effectLst/>
                <a:latin typeface="+mn-ea"/>
                <a:cs typeface="Times New Roman" panose="02020603050405020304" pitchFamily="18" charset="0"/>
              </a:rPr>
              <a:t>(</a:t>
            </a:r>
            <a:r>
              <a:rPr lang="ja-JP" altLang="en-US" sz="2400" b="1" u="sng" dirty="0">
                <a:effectLst/>
                <a:latin typeface="+mn-ea"/>
                <a:cs typeface="Times New Roman" panose="02020603050405020304" pitchFamily="18" charset="0"/>
              </a:rPr>
              <a:t>火</a:t>
            </a:r>
            <a:r>
              <a:rPr lang="en-US" altLang="ja-JP" sz="2400" b="1" u="sng" dirty="0">
                <a:effectLst/>
                <a:latin typeface="+mn-ea"/>
                <a:cs typeface="Times New Roman" panose="02020603050405020304" pitchFamily="18" charset="0"/>
              </a:rPr>
              <a:t>)</a:t>
            </a:r>
            <a:r>
              <a:rPr lang="ja-JP" altLang="en-US" sz="2400" b="1" u="sng" dirty="0">
                <a:latin typeface="+mn-ea"/>
                <a:cs typeface="Times New Roman" panose="02020603050405020304" pitchFamily="18" charset="0"/>
              </a:rPr>
              <a:t>  </a:t>
            </a:r>
            <a:r>
              <a:rPr lang="en-US" altLang="ja-JP" sz="2800" b="1" u="sng" dirty="0">
                <a:effectLst/>
                <a:latin typeface="+mn-ea"/>
                <a:cs typeface="Times New Roman" panose="02020603050405020304" pitchFamily="18" charset="0"/>
              </a:rPr>
              <a:t>14:00</a:t>
            </a:r>
            <a:r>
              <a:rPr lang="ja-JP" altLang="ja-JP" sz="2800" b="1" u="sng" dirty="0">
                <a:effectLst/>
                <a:latin typeface="+mn-ea"/>
                <a:cs typeface="Times New Roman" panose="02020603050405020304" pitchFamily="18" charset="0"/>
              </a:rPr>
              <a:t>～</a:t>
            </a:r>
            <a:r>
              <a:rPr lang="en-US" altLang="ja-JP" sz="2800" b="1" u="sng" dirty="0">
                <a:effectLst/>
                <a:latin typeface="+mn-ea"/>
                <a:cs typeface="Times New Roman" panose="02020603050405020304" pitchFamily="18" charset="0"/>
              </a:rPr>
              <a:t>16:00</a:t>
            </a:r>
            <a:endParaRPr lang="ja-JP" altLang="en-US" sz="2800" b="1" u="sng" dirty="0">
              <a:effectLst/>
              <a:latin typeface="+mn-ea"/>
            </a:endParaRPr>
          </a:p>
          <a:p>
            <a:endParaRPr lang="en-US" altLang="ja-JP" sz="1600" b="1" u="sng" dirty="0">
              <a:effectLst/>
              <a:latin typeface="+mj-ea"/>
              <a:ea typeface="+mj-ea"/>
              <a:cs typeface="Times New Roman" panose="02020603050405020304" pitchFamily="18" charset="0"/>
            </a:endParaRPr>
          </a:p>
          <a:p>
            <a:r>
              <a:rPr lang="ja-JP" altLang="en-US" b="1" u="sng" dirty="0">
                <a:latin typeface="+mj-ea"/>
                <a:ea typeface="+mj-ea"/>
                <a:cs typeface="Times New Roman" panose="02020603050405020304" pitchFamily="18" charset="0"/>
              </a:rPr>
              <a:t>② パワハラ防止法対策編</a:t>
            </a:r>
            <a:endParaRPr lang="en-US" altLang="ja-JP" b="1" u="sng" dirty="0">
              <a:effectLst/>
              <a:latin typeface="+mj-ea"/>
              <a:ea typeface="+mj-ea"/>
              <a:cs typeface="Times New Roman" panose="02020603050405020304" pitchFamily="18" charset="0"/>
            </a:endParaRPr>
          </a:p>
          <a:p>
            <a:r>
              <a:rPr lang="ja-JP" altLang="en-US" sz="2400" b="1" dirty="0">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3200" b="1" u="sng" dirty="0">
                <a:effectLst/>
                <a:latin typeface="+mn-ea"/>
                <a:cs typeface="Times New Roman" panose="02020603050405020304" pitchFamily="18" charset="0"/>
              </a:rPr>
              <a:t>10</a:t>
            </a:r>
            <a:r>
              <a:rPr lang="ja-JP" altLang="ja-JP" sz="2400" b="1" u="sng" dirty="0">
                <a:effectLst/>
                <a:latin typeface="+mn-ea"/>
                <a:cs typeface="Times New Roman" panose="02020603050405020304" pitchFamily="18" charset="0"/>
              </a:rPr>
              <a:t>月</a:t>
            </a:r>
            <a:r>
              <a:rPr lang="ja-JP" altLang="en-US" sz="2400" b="1" u="sng" dirty="0">
                <a:latin typeface="+mn-ea"/>
                <a:cs typeface="Times New Roman" panose="02020603050405020304" pitchFamily="18" charset="0"/>
              </a:rPr>
              <a:t> </a:t>
            </a:r>
            <a:r>
              <a:rPr lang="ja-JP" altLang="en-US" sz="3200" b="1" u="sng" dirty="0">
                <a:effectLst/>
                <a:latin typeface="+mn-ea"/>
                <a:cs typeface="Times New Roman" panose="02020603050405020304" pitchFamily="18" charset="0"/>
              </a:rPr>
              <a:t>１</a:t>
            </a:r>
            <a:r>
              <a:rPr lang="ja-JP" altLang="ja-JP" sz="2400" b="1" u="sng" dirty="0">
                <a:effectLst/>
                <a:latin typeface="+mn-ea"/>
                <a:cs typeface="Times New Roman" panose="02020603050405020304" pitchFamily="18" charset="0"/>
              </a:rPr>
              <a:t>日</a:t>
            </a:r>
            <a:r>
              <a:rPr lang="en-US" altLang="ja-JP" sz="2400" b="1" u="sng" dirty="0">
                <a:effectLst/>
                <a:latin typeface="+mn-ea"/>
                <a:cs typeface="Times New Roman" panose="02020603050405020304" pitchFamily="18" charset="0"/>
              </a:rPr>
              <a:t>(</a:t>
            </a:r>
            <a:r>
              <a:rPr lang="ja-JP" altLang="en-US" sz="2400" b="1" u="sng" dirty="0">
                <a:latin typeface="+mn-ea"/>
                <a:cs typeface="Times New Roman" panose="02020603050405020304" pitchFamily="18" charset="0"/>
              </a:rPr>
              <a:t>金</a:t>
            </a:r>
            <a:r>
              <a:rPr lang="en-US" altLang="ja-JP" sz="2400" b="1" u="sng" dirty="0">
                <a:effectLst/>
                <a:latin typeface="+mn-ea"/>
                <a:cs typeface="Times New Roman" panose="02020603050405020304" pitchFamily="18" charset="0"/>
              </a:rPr>
              <a:t>)</a:t>
            </a:r>
            <a:r>
              <a:rPr lang="ja-JP" altLang="en-US" sz="2400" b="1" u="sng" dirty="0">
                <a:latin typeface="+mn-ea"/>
                <a:cs typeface="Times New Roman" panose="02020603050405020304" pitchFamily="18" charset="0"/>
              </a:rPr>
              <a:t>  </a:t>
            </a:r>
            <a:r>
              <a:rPr lang="en-US" altLang="ja-JP" sz="2800" b="1" u="sng" dirty="0">
                <a:effectLst/>
                <a:latin typeface="+mn-ea"/>
                <a:cs typeface="Times New Roman" panose="02020603050405020304" pitchFamily="18" charset="0"/>
              </a:rPr>
              <a:t>14:00</a:t>
            </a:r>
            <a:r>
              <a:rPr lang="ja-JP" altLang="ja-JP" sz="2800" b="1" u="sng" dirty="0">
                <a:effectLst/>
                <a:latin typeface="+mn-ea"/>
                <a:cs typeface="Times New Roman" panose="02020603050405020304" pitchFamily="18" charset="0"/>
              </a:rPr>
              <a:t>～</a:t>
            </a:r>
            <a:r>
              <a:rPr lang="en-US" altLang="ja-JP" sz="2800" b="1" u="sng" dirty="0">
                <a:effectLst/>
                <a:latin typeface="+mn-ea"/>
                <a:cs typeface="Times New Roman" panose="02020603050405020304" pitchFamily="18" charset="0"/>
              </a:rPr>
              <a:t>16:00</a:t>
            </a:r>
            <a:endParaRPr lang="ja-JP" altLang="en-US" sz="2800" b="1" u="sng" dirty="0">
              <a:effectLst/>
              <a:latin typeface="+mn-ea"/>
            </a:endParaRPr>
          </a:p>
        </p:txBody>
      </p:sp>
      <p:sp>
        <p:nvSpPr>
          <p:cNvPr id="7" name="四角形: 対角を切り取る 6">
            <a:extLst>
              <a:ext uri="{FF2B5EF4-FFF2-40B4-BE49-F238E27FC236}">
                <a16:creationId xmlns:a16="http://schemas.microsoft.com/office/drawing/2014/main" id="{924D1CE9-3F66-441A-8A76-ABFACF5351CA}"/>
              </a:ext>
            </a:extLst>
          </p:cNvPr>
          <p:cNvSpPr/>
          <p:nvPr/>
        </p:nvSpPr>
        <p:spPr>
          <a:xfrm>
            <a:off x="348365" y="3660911"/>
            <a:ext cx="6877964" cy="2007607"/>
          </a:xfrm>
          <a:prstGeom prst="snip2Diag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a:extLst>
              <a:ext uri="{FF2B5EF4-FFF2-40B4-BE49-F238E27FC236}">
                <a16:creationId xmlns:a16="http://schemas.microsoft.com/office/drawing/2014/main" id="{9144757A-C7BD-48BC-8EB4-29C79036FF4F}"/>
              </a:ext>
            </a:extLst>
          </p:cNvPr>
          <p:cNvGrpSpPr/>
          <p:nvPr/>
        </p:nvGrpSpPr>
        <p:grpSpPr>
          <a:xfrm>
            <a:off x="297580" y="3275370"/>
            <a:ext cx="6792494" cy="3851003"/>
            <a:chOff x="376019" y="3262863"/>
            <a:chExt cx="6792494" cy="3860357"/>
          </a:xfrm>
        </p:grpSpPr>
        <p:sp>
          <p:nvSpPr>
            <p:cNvPr id="32" name="正方形/長方形 31">
              <a:extLst>
                <a:ext uri="{FF2B5EF4-FFF2-40B4-BE49-F238E27FC236}">
                  <a16:creationId xmlns:a16="http://schemas.microsoft.com/office/drawing/2014/main" id="{9A1D228F-1898-3748-B9FD-CD8C449452F5}"/>
                </a:ext>
              </a:extLst>
            </p:cNvPr>
            <p:cNvSpPr/>
            <p:nvPr/>
          </p:nvSpPr>
          <p:spPr>
            <a:xfrm>
              <a:off x="376019" y="5738585"/>
              <a:ext cx="6702236" cy="1384635"/>
            </a:xfrm>
            <a:prstGeom prst="rect">
              <a:avLst/>
            </a:prstGeom>
          </p:spPr>
          <p:txBody>
            <a:bodyPr wrap="square">
              <a:spAutoFit/>
            </a:bodyPr>
            <a:lstStyle/>
            <a:p>
              <a:pPr algn="just">
                <a:lnSpc>
                  <a:spcPts val="2000"/>
                </a:lnSpc>
                <a:spcAft>
                  <a:spcPts val="0"/>
                </a:spcAft>
              </a:pPr>
              <a:r>
                <a:rPr lang="ja-JP" altLang="en-US" sz="1400" b="1" kern="100" dirty="0">
                  <a:latin typeface="Yu Gothic" panose="020B0400000000000000" pitchFamily="34" charset="-128"/>
                  <a:ea typeface="Yu Gothic" panose="020B0400000000000000" pitchFamily="34" charset="-128"/>
                  <a:cs typeface="Times New Roman" panose="02020603050405020304" pitchFamily="18" charset="0"/>
                </a:rPr>
                <a:t>・開催方法</a:t>
              </a:r>
              <a:r>
                <a:rPr lang="ja-JP" altLang="en-US" sz="1400" kern="100" dirty="0">
                  <a:latin typeface="Yu Gothic" panose="020B0400000000000000" pitchFamily="34" charset="-128"/>
                  <a:ea typeface="Yu Gothic" panose="020B0400000000000000" pitchFamily="34" charset="-128"/>
                  <a:cs typeface="Times New Roman" panose="02020603050405020304" pitchFamily="18" charset="0"/>
                </a:rPr>
                <a:t>：</a:t>
              </a:r>
              <a:r>
                <a:rPr lang="ja-JP" altLang="en-US" sz="1400" b="1" kern="100" dirty="0">
                  <a:latin typeface="Yu Gothic" panose="020B0400000000000000" pitchFamily="34" charset="-128"/>
                  <a:ea typeface="Yu Gothic" panose="020B0400000000000000" pitchFamily="34" charset="-128"/>
                  <a:cs typeface="Times New Roman" panose="02020603050405020304" pitchFamily="18" charset="0"/>
                </a:rPr>
                <a:t>ビデオ会議「</a:t>
              </a:r>
              <a:r>
                <a:rPr lang="en-US" altLang="ja-JP" sz="1400" b="1" kern="100" dirty="0">
                  <a:latin typeface="Yu Gothic" panose="020B0400000000000000" pitchFamily="34" charset="-128"/>
                  <a:ea typeface="Yu Gothic" panose="020B0400000000000000" pitchFamily="34" charset="-128"/>
                  <a:cs typeface="Times New Roman" panose="02020603050405020304" pitchFamily="18" charset="0"/>
                </a:rPr>
                <a:t>ZOOM</a:t>
              </a:r>
              <a:r>
                <a:rPr lang="ja-JP" altLang="en-US" sz="1400" b="1" kern="100" dirty="0">
                  <a:latin typeface="Yu Gothic" panose="020B0400000000000000" pitchFamily="34" charset="-128"/>
                  <a:ea typeface="Yu Gothic" panose="020B0400000000000000" pitchFamily="34" charset="-128"/>
                  <a:cs typeface="Times New Roman" panose="02020603050405020304" pitchFamily="18" charset="0"/>
                </a:rPr>
                <a:t>」による開催</a:t>
              </a:r>
              <a:endParaRPr lang="en-US" altLang="ja-JP" sz="1400" b="1" kern="100" dirty="0">
                <a:latin typeface="Yu Gothic" panose="020B0400000000000000" pitchFamily="34" charset="-128"/>
                <a:ea typeface="Yu Gothic" panose="020B0400000000000000" pitchFamily="34" charset="-128"/>
                <a:cs typeface="Times New Roman" panose="02020603050405020304" pitchFamily="18" charset="0"/>
              </a:endParaRPr>
            </a:p>
            <a:p>
              <a:pPr algn="just">
                <a:lnSpc>
                  <a:spcPts val="2000"/>
                </a:lnSpc>
                <a:spcAft>
                  <a:spcPts val="0"/>
                </a:spcAft>
              </a:pPr>
              <a:r>
                <a:rPr lang="ja-JP" altLang="en-US" sz="1400" b="1" kern="100" dirty="0">
                  <a:latin typeface="游明朝" panose="02020400000000000000" pitchFamily="18" charset="-128"/>
                  <a:ea typeface="游ゴシック" panose="020B0400000000000000" pitchFamily="50" charset="-128"/>
                  <a:cs typeface="Times New Roman" panose="02020603050405020304" pitchFamily="18" charset="0"/>
                </a:rPr>
                <a:t>・講　　師</a:t>
              </a:r>
              <a:r>
                <a:rPr lang="ja-JP" altLang="en-US" sz="1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400" b="1" kern="100" dirty="0">
                  <a:latin typeface="游明朝" panose="02020400000000000000" pitchFamily="18" charset="-128"/>
                  <a:ea typeface="游ゴシック" panose="020B0400000000000000" pitchFamily="50" charset="-128"/>
                  <a:cs typeface="Times New Roman" panose="02020603050405020304" pitchFamily="18" charset="0"/>
                </a:rPr>
                <a:t>社会保険労務士法人ことのは　</a:t>
              </a:r>
            </a:p>
            <a:p>
              <a:pPr marL="1163638" indent="-1163638" algn="just">
                <a:lnSpc>
                  <a:spcPts val="2000"/>
                </a:lnSpc>
                <a:spcAft>
                  <a:spcPts val="0"/>
                </a:spcAft>
              </a:pPr>
              <a:r>
                <a:rPr lang="ja-JP" altLang="en-US" sz="1400" b="1" kern="100" dirty="0">
                  <a:latin typeface="游明朝" panose="02020400000000000000" pitchFamily="18" charset="-128"/>
                  <a:ea typeface="游ゴシック" panose="020B0400000000000000" pitchFamily="50" charset="-128"/>
                  <a:cs typeface="Times New Roman" panose="02020603050405020304" pitchFamily="18" charset="0"/>
                </a:rPr>
                <a:t>　　　　　    社会保険労務士　益子英之 氏</a:t>
              </a:r>
              <a:endParaRPr lang="en-US" altLang="ja-JP" sz="1400" b="1" kern="100" dirty="0">
                <a:latin typeface="游明朝" panose="02020400000000000000" pitchFamily="18" charset="-128"/>
                <a:ea typeface="游ゴシック" panose="020B0400000000000000" pitchFamily="50" charset="-128"/>
                <a:cs typeface="Times New Roman" panose="02020603050405020304" pitchFamily="18" charset="0"/>
              </a:endParaRPr>
            </a:p>
            <a:p>
              <a:pPr marL="1163638" indent="-1163638" algn="just">
                <a:lnSpc>
                  <a:spcPts val="2000"/>
                </a:lnSpc>
                <a:spcAft>
                  <a:spcPts val="0"/>
                </a:spcAft>
              </a:pPr>
              <a:r>
                <a:rPr lang="ja-JP" altLang="en-US" sz="1400" b="1" kern="100" dirty="0">
                  <a:latin typeface="游明朝" panose="02020400000000000000" pitchFamily="18" charset="-128"/>
                  <a:ea typeface="游ゴシック" panose="020B0400000000000000" pitchFamily="50" charset="-128"/>
                  <a:cs typeface="Times New Roman" panose="02020603050405020304" pitchFamily="18" charset="0"/>
                </a:rPr>
                <a:t>・参  加  費</a:t>
              </a:r>
              <a:r>
                <a:rPr lang="ja-JP" altLang="en-US" sz="1400" kern="10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400" b="1" kern="100" dirty="0">
                  <a:latin typeface="游明朝" panose="02020400000000000000" pitchFamily="18" charset="-128"/>
                  <a:ea typeface="游ゴシック" panose="020B0400000000000000" pitchFamily="50" charset="-128"/>
                  <a:cs typeface="Times New Roman" panose="02020603050405020304" pitchFamily="18" charset="0"/>
                </a:rPr>
                <a:t>無　料</a:t>
              </a:r>
              <a:endParaRPr lang="en-US" altLang="ja-JP" sz="1400" b="1" kern="100" dirty="0">
                <a:latin typeface="游明朝" panose="02020400000000000000" pitchFamily="18" charset="-128"/>
                <a:ea typeface="游ゴシック" panose="020B0400000000000000" pitchFamily="50" charset="-128"/>
                <a:cs typeface="Times New Roman" panose="02020603050405020304" pitchFamily="18" charset="0"/>
              </a:endParaRPr>
            </a:p>
            <a:p>
              <a:pPr marL="1163638" indent="-1163638" algn="just">
                <a:lnSpc>
                  <a:spcPts val="2000"/>
                </a:lnSpc>
                <a:spcAft>
                  <a:spcPts val="0"/>
                </a:spcAft>
              </a:pPr>
              <a:r>
                <a:rPr lang="ja-JP" altLang="en-US" sz="1400" b="1" kern="0" dirty="0">
                  <a:latin typeface="游明朝" panose="02020400000000000000" pitchFamily="18" charset="-128"/>
                  <a:ea typeface="游ゴシック" panose="020B0400000000000000" pitchFamily="50" charset="-128"/>
                  <a:cs typeface="Times New Roman" panose="02020603050405020304" pitchFamily="18" charset="0"/>
                </a:rPr>
                <a:t>・定　　員</a:t>
              </a:r>
              <a:r>
                <a:rPr lang="ja-JP" altLang="ja-JP" sz="1400" kern="0" dirty="0">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400" b="1" u="sng" kern="0" dirty="0">
                  <a:latin typeface="游明朝" panose="02020400000000000000" pitchFamily="18" charset="-128"/>
                  <a:ea typeface="游ゴシック" panose="020B0400000000000000" pitchFamily="50" charset="-128"/>
                  <a:cs typeface="Times New Roman" panose="02020603050405020304" pitchFamily="18" charset="0"/>
                </a:rPr>
                <a:t>各５０名</a:t>
              </a:r>
              <a:endParaRPr lang="en-US" altLang="ja-JP" sz="1400" b="1" u="sng" kern="0" dirty="0">
                <a:latin typeface="游明朝" panose="02020400000000000000" pitchFamily="18" charset="-128"/>
                <a:ea typeface="游ゴシック" panose="020B0400000000000000" pitchFamily="50" charset="-128"/>
                <a:cs typeface="Times New Roman" panose="02020603050405020304" pitchFamily="18" charset="0"/>
              </a:endParaRPr>
            </a:p>
          </p:txBody>
        </p:sp>
        <p:sp>
          <p:nvSpPr>
            <p:cNvPr id="18" name="楕円 1">
              <a:extLst>
                <a:ext uri="{FF2B5EF4-FFF2-40B4-BE49-F238E27FC236}">
                  <a16:creationId xmlns:a16="http://schemas.microsoft.com/office/drawing/2014/main" id="{887B9733-B20D-42DE-ABC6-DCCAFD18AD90}"/>
                </a:ext>
              </a:extLst>
            </p:cNvPr>
            <p:cNvSpPr/>
            <p:nvPr/>
          </p:nvSpPr>
          <p:spPr>
            <a:xfrm>
              <a:off x="421620" y="3262863"/>
              <a:ext cx="1116000" cy="343698"/>
            </a:xfrm>
            <a:prstGeom prst="roundRect">
              <a:avLst/>
            </a:prstGeom>
            <a:ln>
              <a:solidFill>
                <a:schemeClr val="bg1">
                  <a:lumMod val="95000"/>
                </a:schemeClr>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defTabSz="504063"/>
              <a:r>
                <a:rPr lang="ja-JP" altLang="en-US" sz="1400" b="1" dirty="0">
                  <a:solidFill>
                    <a:prstClr val="white"/>
                  </a:solidFill>
                  <a:latin typeface="Calibri" panose="020F0502020204030204"/>
                  <a:ea typeface="游ゴシック" panose="020B0400000000000000" pitchFamily="50" charset="-128"/>
                </a:rPr>
                <a:t>概　要</a:t>
              </a:r>
            </a:p>
          </p:txBody>
        </p:sp>
        <p:sp>
          <p:nvSpPr>
            <p:cNvPr id="16" name="テキスト ボックス 15">
              <a:extLst>
                <a:ext uri="{FF2B5EF4-FFF2-40B4-BE49-F238E27FC236}">
                  <a16:creationId xmlns:a16="http://schemas.microsoft.com/office/drawing/2014/main" id="{C073B836-1603-4CEF-A5A2-36D45AA75B9A}"/>
                </a:ext>
              </a:extLst>
            </p:cNvPr>
            <p:cNvSpPr txBox="1"/>
            <p:nvPr/>
          </p:nvSpPr>
          <p:spPr>
            <a:xfrm>
              <a:off x="594317" y="3729972"/>
              <a:ext cx="6574196" cy="1712310"/>
            </a:xfrm>
            <a:prstGeom prst="rect">
              <a:avLst/>
            </a:prstGeom>
            <a:noFill/>
          </p:spPr>
          <p:txBody>
            <a:bodyPr wrap="square" lIns="91440" tIns="45720" rIns="91440" bIns="45720" rtlCol="0" anchor="t">
              <a:spAutoFit/>
            </a:bodyPr>
            <a:lstStyle/>
            <a:p>
              <a:r>
                <a:rPr lang="ja-JP" altLang="en-US" sz="1400" dirty="0">
                  <a:ea typeface="ＭＳ Ｐゴシック"/>
                </a:rPr>
                <a:t>　</a:t>
              </a:r>
              <a:r>
                <a:rPr lang="ja-JP" altLang="en-US" sz="1300" dirty="0">
                  <a:ea typeface="ＭＳ Ｐゴシック"/>
                </a:rPr>
                <a:t>働き方改革や新型コロナウイルス感染症の感染拡大・まん延防止に伴い、テレワーク等の勤務形態の変容、コロナに伴う休業対応、有給休暇取得の義務付けなど、大きく変化した働き方への対応が企業に求められています。しかし、判断に迷う場面も多く、従業員のワクチン接種に伴う対応や休業時の欠勤の扱いや金銭補償の有無など、コロナ禍という特殊な状況の中で、企業が対応すべき労務対策のポイントについて分かりやすく解説します！</a:t>
              </a:r>
              <a:endParaRPr lang="en-US" altLang="ja-JP" sz="1300" dirty="0">
                <a:ea typeface="ＭＳ Ｐゴシック"/>
              </a:endParaRPr>
            </a:p>
            <a:p>
              <a:r>
                <a:rPr lang="ja-JP" altLang="en-US" sz="1300" dirty="0">
                  <a:latin typeface="ＭＳ Ｐゴシック"/>
                  <a:ea typeface="ＭＳ Ｐゴシック"/>
                </a:rPr>
                <a:t>　また、パワハラ防止法の施行に伴い、令和４年４月より中小企業においても「パワハラ対策の義務化」が適用されることから、法律の概要や企業が取り組むべき対策について解説いたします。</a:t>
              </a:r>
              <a:endParaRPr lang="en-US" altLang="ja-JP" sz="1300" dirty="0">
                <a:latin typeface="ＭＳ Ｐゴシック"/>
                <a:ea typeface="ＭＳ Ｐゴシック"/>
              </a:endParaRPr>
            </a:p>
          </p:txBody>
        </p:sp>
      </p:grpSp>
      <p:sp>
        <p:nvSpPr>
          <p:cNvPr id="26" name="楕円 1">
            <a:extLst>
              <a:ext uri="{FF2B5EF4-FFF2-40B4-BE49-F238E27FC236}">
                <a16:creationId xmlns:a16="http://schemas.microsoft.com/office/drawing/2014/main" id="{3C946FA6-313D-4598-BFBE-0D7DA269816F}"/>
              </a:ext>
            </a:extLst>
          </p:cNvPr>
          <p:cNvSpPr/>
          <p:nvPr/>
        </p:nvSpPr>
        <p:spPr>
          <a:xfrm>
            <a:off x="343181" y="7126373"/>
            <a:ext cx="1891226" cy="343265"/>
          </a:xfrm>
          <a:prstGeom prst="roundRect">
            <a:avLst/>
          </a:prstGeom>
          <a:ln>
            <a:solidFill>
              <a:schemeClr val="bg1">
                <a:lumMod val="95000"/>
              </a:schemeClr>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defTabSz="504063"/>
            <a:r>
              <a:rPr lang="en-US" altLang="ja-JP" sz="1400" b="1" dirty="0">
                <a:solidFill>
                  <a:prstClr val="white"/>
                </a:solidFill>
                <a:latin typeface="Calibri" panose="020F0502020204030204"/>
                <a:ea typeface="游ゴシック" panose="020B0400000000000000" pitchFamily="50" charset="-128"/>
              </a:rPr>
              <a:t>ZOOM</a:t>
            </a:r>
            <a:r>
              <a:rPr lang="ja-JP" altLang="en-US" sz="1400" b="1" dirty="0">
                <a:solidFill>
                  <a:prstClr val="white"/>
                </a:solidFill>
                <a:latin typeface="Calibri" panose="020F0502020204030204"/>
                <a:ea typeface="游ゴシック" panose="020B0400000000000000" pitchFamily="50" charset="-128"/>
              </a:rPr>
              <a:t>参加について</a:t>
            </a:r>
          </a:p>
        </p:txBody>
      </p:sp>
      <p:sp>
        <p:nvSpPr>
          <p:cNvPr id="27" name="テキスト ボックス 26">
            <a:extLst>
              <a:ext uri="{FF2B5EF4-FFF2-40B4-BE49-F238E27FC236}">
                <a16:creationId xmlns:a16="http://schemas.microsoft.com/office/drawing/2014/main" id="{4448555D-FB18-4615-B1BC-1441194719B6}"/>
              </a:ext>
            </a:extLst>
          </p:cNvPr>
          <p:cNvSpPr txBox="1"/>
          <p:nvPr/>
        </p:nvSpPr>
        <p:spPr>
          <a:xfrm>
            <a:off x="202576" y="7485539"/>
            <a:ext cx="7200800" cy="1169551"/>
          </a:xfrm>
          <a:prstGeom prst="rect">
            <a:avLst/>
          </a:prstGeom>
          <a:noFill/>
        </p:spPr>
        <p:txBody>
          <a:bodyPr wrap="square" lIns="91440" tIns="45720" rIns="91440" bIns="45720" anchor="t">
            <a:spAutoFit/>
          </a:bodyPr>
          <a:lstStyle/>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・参加</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URL</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をお申込みのメールアドレス宛に</a:t>
            </a:r>
            <a:r>
              <a:rPr kumimoji="0" lang="ja-JP" altLang="en-US" sz="1400" b="1"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前日まで</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にお送りさせていただきます。</a:t>
            </a:r>
            <a:endParaRPr kumimoji="0" lang="ja-JP" altLang="en-US" sz="500" b="0" i="0" u="none" strike="noStrike" cap="none" normalizeH="0" baseline="0" dirty="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・各セミナーは</a:t>
            </a:r>
            <a:r>
              <a:rPr kumimoji="0" lang="en-US" altLang="ja-JP" sz="1400" b="1"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kumimoji="0" lang="ja-JP" altLang="en-US" sz="1400" b="1"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分前</a:t>
            </a:r>
            <a:r>
              <a:rPr kumimoji="0" lang="ja-JP" altLang="en-US"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から受付（入室可能）</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しております。開始時刻までに参加</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URL</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からご参加</a:t>
            </a: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4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をお願します。</a:t>
            </a: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effectLst/>
                <a:latin typeface="Meiryo UI"/>
                <a:ea typeface="Meiryo UI"/>
                <a:cs typeface="Times New Roman"/>
              </a:rPr>
              <a:t>・</a:t>
            </a:r>
            <a:r>
              <a:rPr kumimoji="0" lang="en-US" altLang="ja-JP" sz="1400" b="0" i="0" u="none" strike="noStrike" cap="none" normalizeH="0" baseline="0" dirty="0">
                <a:ln>
                  <a:noFill/>
                </a:ln>
                <a:effectLst/>
                <a:latin typeface="Meiryo UI"/>
                <a:ea typeface="Meiryo UI"/>
                <a:cs typeface="Times New Roman"/>
              </a:rPr>
              <a:t>Zoom</a:t>
            </a:r>
            <a:r>
              <a:rPr kumimoji="0" lang="ja-JP" altLang="en-US" sz="1400" b="0" i="0" u="none" strike="noStrike" cap="none" normalizeH="0" baseline="0" dirty="0">
                <a:ln>
                  <a:noFill/>
                </a:ln>
                <a:effectLst/>
                <a:latin typeface="Meiryo UI"/>
                <a:ea typeface="Meiryo UI"/>
                <a:cs typeface="Times New Roman"/>
              </a:rPr>
              <a:t>を初めてご利用する方（アプリを未インストールの方）は</a:t>
            </a:r>
            <a:r>
              <a:rPr kumimoji="0" lang="ja-JP" altLang="en-US" sz="1400" dirty="0">
                <a:latin typeface="Meiryo UI"/>
                <a:ea typeface="Meiryo UI"/>
                <a:cs typeface="Times New Roman"/>
              </a:rPr>
              <a:t>事前に</a:t>
            </a:r>
            <a:r>
              <a:rPr kumimoji="0" lang="en-US" altLang="ja-JP" sz="1400" dirty="0">
                <a:latin typeface="Meiryo UI"/>
                <a:ea typeface="Meiryo UI"/>
                <a:cs typeface="Times New Roman"/>
              </a:rPr>
              <a:t>Zoom</a:t>
            </a:r>
            <a:r>
              <a:rPr kumimoji="0" lang="ja-JP" altLang="en-US" sz="1400" dirty="0">
                <a:latin typeface="Meiryo UI"/>
                <a:ea typeface="Meiryo UI"/>
                <a:cs typeface="Times New Roman"/>
              </a:rPr>
              <a:t>アプリのインストール</a:t>
            </a:r>
            <a:endParaRPr kumimoji="0" lang="en-US" altLang="ja-JP" sz="1400" dirty="0">
              <a:latin typeface="Meiryo UI"/>
              <a:ea typeface="Meiryo UI"/>
              <a:cs typeface="Times New Roman"/>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effectLst/>
                <a:latin typeface="Meiryo UI"/>
                <a:ea typeface="Meiryo UI"/>
                <a:cs typeface="Times New Roman"/>
              </a:rPr>
              <a:t>　</a:t>
            </a:r>
            <a:r>
              <a:rPr kumimoji="0" lang="ja-JP" altLang="en-US" sz="1400" dirty="0">
                <a:latin typeface="Meiryo UI"/>
                <a:ea typeface="Meiryo UI"/>
                <a:cs typeface="Times New Roman"/>
              </a:rPr>
              <a:t>されることを推奨します</a:t>
            </a:r>
            <a:r>
              <a:rPr kumimoji="0" lang="ja-JP" altLang="en-US" sz="1400" b="0" i="0" u="none" strike="noStrike" cap="none" normalizeH="0" baseline="0" dirty="0">
                <a:ln>
                  <a:noFill/>
                </a:ln>
                <a:effectLst/>
                <a:latin typeface="Meiryo UI"/>
                <a:ea typeface="Meiryo UI"/>
                <a:cs typeface="Times New Roman"/>
              </a:rPr>
              <a:t>。（所要時間</a:t>
            </a:r>
            <a:r>
              <a:rPr kumimoji="0" lang="en-US" altLang="ja-JP" sz="1400" b="0" i="0" u="none" strike="noStrike" cap="none" normalizeH="0" baseline="0" dirty="0">
                <a:ln>
                  <a:noFill/>
                </a:ln>
                <a:effectLst/>
                <a:latin typeface="Meiryo UI"/>
                <a:ea typeface="Meiryo UI"/>
                <a:cs typeface="Times New Roman"/>
              </a:rPr>
              <a:t>5</a:t>
            </a:r>
            <a:r>
              <a:rPr kumimoji="0" lang="ja-JP" altLang="en-US" sz="1400" b="0" i="0" u="none" strike="noStrike" cap="none" normalizeH="0" baseline="0" dirty="0">
                <a:ln>
                  <a:noFill/>
                </a:ln>
                <a:effectLst/>
                <a:latin typeface="Meiryo UI"/>
                <a:ea typeface="Meiryo UI"/>
                <a:cs typeface="Times New Roman"/>
              </a:rPr>
              <a:t>分程度）</a:t>
            </a:r>
            <a:endParaRPr lang="ja-JP" altLang="en-US" sz="1400" b="0" i="0" u="none" strike="noStrike" cap="none" normalizeH="0" baseline="0" dirty="0">
              <a:ln>
                <a:noFill/>
              </a:ln>
              <a:effectLst/>
              <a:latin typeface="Meiryo UI"/>
              <a:ea typeface="Meiryo UI"/>
              <a:cs typeface="Times New Roman"/>
            </a:endParaRPr>
          </a:p>
        </p:txBody>
      </p:sp>
      <p:sp>
        <p:nvSpPr>
          <p:cNvPr id="28" name="テキスト ボックス 27">
            <a:extLst>
              <a:ext uri="{FF2B5EF4-FFF2-40B4-BE49-F238E27FC236}">
                <a16:creationId xmlns:a16="http://schemas.microsoft.com/office/drawing/2014/main" id="{7A1D1657-D36E-4D30-A612-6A44D5C45E73}"/>
              </a:ext>
            </a:extLst>
          </p:cNvPr>
          <p:cNvSpPr txBox="1"/>
          <p:nvPr/>
        </p:nvSpPr>
        <p:spPr>
          <a:xfrm>
            <a:off x="4723806" y="8992176"/>
            <a:ext cx="2705172" cy="30777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en-US" altLang="ja-JP" sz="1400" b="1" dirty="0">
                <a:latin typeface="Meiryo UI" panose="020B0604030504040204" pitchFamily="50" charset="-128"/>
                <a:ea typeface="Meiryo UI" panose="020B0604030504040204" pitchFamily="50" charset="-128"/>
                <a:cs typeface="Times New Roman" panose="02020603050405020304" pitchFamily="18" charset="0"/>
              </a:rPr>
              <a:t>ZOOM</a:t>
            </a:r>
            <a:r>
              <a:rPr kumimoji="0" lang="ja-JP" altLang="en-US" sz="1400" b="1" dirty="0">
                <a:latin typeface="Meiryo UI" panose="020B0604030504040204" pitchFamily="50" charset="-128"/>
                <a:ea typeface="Meiryo UI" panose="020B0604030504040204" pitchFamily="50" charset="-128"/>
                <a:cs typeface="Times New Roman" panose="02020603050405020304" pitchFamily="18" charset="0"/>
              </a:rPr>
              <a:t>設定解説動画</a:t>
            </a:r>
            <a:r>
              <a:rPr kumimoji="0"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はこちら</a:t>
            </a:r>
            <a:endParaRPr kumimoji="0" lang="ja-JP" altLang="en-US" sz="3200" b="0" i="0" u="none" strike="noStrike" cap="none" normalizeH="0" baseline="0" dirty="0">
              <a:ln>
                <a:noFill/>
              </a:ln>
              <a:solidFill>
                <a:schemeClr val="tx1"/>
              </a:solidFill>
              <a:effectLst/>
              <a:latin typeface="Arial" panose="020B0604020202020204" pitchFamily="34" charset="0"/>
            </a:endParaRPr>
          </a:p>
        </p:txBody>
      </p:sp>
      <p:pic>
        <p:nvPicPr>
          <p:cNvPr id="3" name="図 2">
            <a:extLst>
              <a:ext uri="{FF2B5EF4-FFF2-40B4-BE49-F238E27FC236}">
                <a16:creationId xmlns:a16="http://schemas.microsoft.com/office/drawing/2014/main" id="{7DA5E307-B4B0-4A24-BE7E-3F9DA72C0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5937" y="8505330"/>
            <a:ext cx="969034" cy="969034"/>
          </a:xfrm>
          <a:prstGeom prst="rect">
            <a:avLst/>
          </a:prstGeom>
        </p:spPr>
      </p:pic>
    </p:spTree>
    <p:extLst>
      <p:ext uri="{BB962C8B-B14F-4D97-AF65-F5344CB8AC3E}">
        <p14:creationId xmlns:p14="http://schemas.microsoft.com/office/powerpoint/2010/main" val="56019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EB3ABB73-6CA2-9B4C-9EFC-030078B0A9A5}"/>
              </a:ext>
            </a:extLst>
          </p:cNvPr>
          <p:cNvSpPr/>
          <p:nvPr/>
        </p:nvSpPr>
        <p:spPr>
          <a:xfrm>
            <a:off x="987661" y="3079022"/>
            <a:ext cx="5878561" cy="1354520"/>
          </a:xfrm>
          <a:prstGeom prst="rect">
            <a:avLst/>
          </a:prstGeom>
          <a:noFill/>
          <a:ln w="38100">
            <a:noFill/>
          </a:ln>
          <a:effectLst/>
        </p:spPr>
        <p:style>
          <a:lnRef idx="3">
            <a:schemeClr val="lt1"/>
          </a:lnRef>
          <a:fillRef idx="1">
            <a:schemeClr val="accent5"/>
          </a:fillRef>
          <a:effectRef idx="1">
            <a:schemeClr val="accent5"/>
          </a:effectRef>
          <a:fontRef idx="minor">
            <a:schemeClr val="lt1"/>
          </a:fontRef>
        </p:style>
        <p:txBody>
          <a:bodyPr rtlCol="0" anchor="ctr"/>
          <a:lstStyle/>
          <a:p>
            <a:pPr algn="ctr">
              <a:lnSpc>
                <a:spcPct val="150000"/>
              </a:lnSpc>
            </a:pPr>
            <a:endParaRPr lang="en-US" altLang="ja-JP" sz="1200" b="1" dirty="0">
              <a:solidFill>
                <a:sysClr val="windowText" lastClr="000000"/>
              </a:solidFill>
              <a:latin typeface="Yu Gothic" panose="020B0400000000000000" pitchFamily="34" charset="-128"/>
              <a:ea typeface="Yu Gothic" panose="020B0400000000000000" pitchFamily="34" charset="-128"/>
            </a:endParaRPr>
          </a:p>
        </p:txBody>
      </p:sp>
      <p:sp>
        <p:nvSpPr>
          <p:cNvPr id="9" name="Text Box 43">
            <a:extLst>
              <a:ext uri="{FF2B5EF4-FFF2-40B4-BE49-F238E27FC236}">
                <a16:creationId xmlns:a16="http://schemas.microsoft.com/office/drawing/2014/main" id="{3DDB188B-FC0D-4038-8D29-A8E134755905}"/>
              </a:ext>
            </a:extLst>
          </p:cNvPr>
          <p:cNvSpPr txBox="1">
            <a:spLocks noChangeArrowheads="1"/>
          </p:cNvSpPr>
          <p:nvPr/>
        </p:nvSpPr>
        <p:spPr bwMode="auto">
          <a:xfrm>
            <a:off x="228556" y="9291263"/>
            <a:ext cx="7358206"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spAutoFit/>
          </a:bodyPr>
          <a:lstStyle/>
          <a:p>
            <a:pPr>
              <a:spcAft>
                <a:spcPts val="0"/>
              </a:spcAft>
            </a:pPr>
            <a:r>
              <a:rPr lang="ja-JP" altLang="en-US" sz="1400" kern="100" dirty="0">
                <a:latin typeface="游ゴシック" panose="020B0400000000000000" pitchFamily="50" charset="-128"/>
                <a:ea typeface="游ゴシック" panose="020B0400000000000000" pitchFamily="50" charset="-128"/>
                <a:cs typeface="メイリオ" pitchFamily="50" charset="-128"/>
              </a:rPr>
              <a:t>　</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ja-JP" sz="1400" kern="100" dirty="0">
                <a:effectLst/>
                <a:latin typeface="游ゴシック" panose="020B0400000000000000" pitchFamily="50" charset="-128"/>
                <a:ea typeface="游ゴシック" panose="020B0400000000000000" pitchFamily="50" charset="-128"/>
                <a:cs typeface="メイリオ" pitchFamily="50" charset="-128"/>
              </a:rPr>
              <a:t>問い合わせ</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ja-JP" sz="1400" kern="100" dirty="0">
                <a:effectLst/>
                <a:latin typeface="游ゴシック" panose="020B0400000000000000" pitchFamily="50" charset="-128"/>
                <a:ea typeface="游ゴシック" panose="020B0400000000000000" pitchFamily="50" charset="-128"/>
                <a:cs typeface="メイリオ" pitchFamily="50" charset="-128"/>
              </a:rPr>
              <a:t>神奈川県中小企業団体中央会</a:t>
            </a:r>
            <a:r>
              <a:rPr lang="ja-JP" altLang="en-US" sz="1400" kern="100" dirty="0">
                <a:latin typeface="游ゴシック" panose="020B0400000000000000" pitchFamily="50" charset="-128"/>
                <a:ea typeface="游ゴシック" panose="020B0400000000000000" pitchFamily="50" charset="-128"/>
                <a:cs typeface="メイリオ" pitchFamily="50" charset="-128"/>
              </a:rPr>
              <a:t>　活性化支援部　飯田、入野</a:t>
            </a:r>
            <a:endParaRPr lang="en-US" altLang="ja-JP" sz="1400" kern="100" dirty="0">
              <a:latin typeface="游ゴシック" panose="020B0400000000000000" pitchFamily="50" charset="-128"/>
              <a:ea typeface="游ゴシック" panose="020B0400000000000000" pitchFamily="50" charset="-128"/>
              <a:cs typeface="メイリオ" pitchFamily="50" charset="-128"/>
            </a:endParaRPr>
          </a:p>
          <a:p>
            <a:pPr>
              <a:spcAft>
                <a:spcPts val="0"/>
              </a:spcAft>
            </a:pP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a:t>
            </a:r>
            <a:r>
              <a:rPr lang="en-US" sz="1400" kern="100" dirty="0">
                <a:effectLst/>
                <a:latin typeface="游ゴシック" panose="020B0400000000000000" pitchFamily="50" charset="-128"/>
                <a:ea typeface="游ゴシック" panose="020B0400000000000000" pitchFamily="50" charset="-128"/>
                <a:cs typeface="メイリオ" pitchFamily="50" charset="-128"/>
              </a:rPr>
              <a:t>TEL</a:t>
            </a:r>
            <a:r>
              <a:rPr lang="en-US" sz="1400" kern="100" dirty="0">
                <a:latin typeface="游ゴシック" panose="020B0400000000000000" pitchFamily="50" charset="-128"/>
                <a:ea typeface="游ゴシック" panose="020B0400000000000000" pitchFamily="50" charset="-128"/>
                <a:cs typeface="メイリオ" pitchFamily="50" charset="-128"/>
              </a:rPr>
              <a:t>:</a:t>
            </a:r>
            <a:r>
              <a:rPr lang="en-US" sz="1400" kern="100" dirty="0">
                <a:effectLst/>
                <a:latin typeface="游ゴシック" panose="020B0400000000000000" pitchFamily="50" charset="-128"/>
                <a:ea typeface="游ゴシック" panose="020B0400000000000000" pitchFamily="50" charset="-128"/>
                <a:cs typeface="メイリオ" pitchFamily="50" charset="-128"/>
              </a:rPr>
              <a:t>045-633-5133</a:t>
            </a:r>
            <a:r>
              <a:rPr lang="ja-JP" altLang="en-US" sz="1400" kern="100" dirty="0">
                <a:effectLst/>
                <a:latin typeface="游ゴシック" panose="020B0400000000000000" pitchFamily="50" charset="-128"/>
                <a:ea typeface="游ゴシック" panose="020B0400000000000000" pitchFamily="50" charset="-128"/>
                <a:cs typeface="メイリオ" pitchFamily="50" charset="-128"/>
              </a:rPr>
              <a:t>　</a:t>
            </a:r>
            <a:r>
              <a:rPr lang="en-US" altLang="ja-JP" sz="1400" kern="100" dirty="0">
                <a:effectLst/>
                <a:latin typeface="游ゴシック" panose="020B0400000000000000" pitchFamily="50" charset="-128"/>
                <a:ea typeface="游ゴシック" panose="020B0400000000000000" pitchFamily="50" charset="-128"/>
                <a:cs typeface="メイリオ" pitchFamily="50" charset="-128"/>
              </a:rPr>
              <a:t>URL</a:t>
            </a:r>
            <a:r>
              <a:rPr lang="en-US" altLang="ja-JP" sz="1400" kern="100" dirty="0">
                <a:latin typeface="游ゴシック" panose="020B0400000000000000" pitchFamily="50" charset="-128"/>
                <a:ea typeface="游ゴシック" panose="020B0400000000000000" pitchFamily="50" charset="-128"/>
                <a:cs typeface="メイリオ" pitchFamily="50" charset="-128"/>
              </a:rPr>
              <a:t>:</a:t>
            </a:r>
            <a:r>
              <a:rPr lang="en-US" altLang="ja-JP" sz="1400" kern="100" dirty="0">
                <a:effectLst/>
                <a:latin typeface="游ゴシック" panose="020B0400000000000000" pitchFamily="50" charset="-128"/>
                <a:ea typeface="游ゴシック" panose="020B0400000000000000" pitchFamily="50" charset="-128"/>
                <a:cs typeface="メイリオ" pitchFamily="50" charset="-128"/>
              </a:rPr>
              <a:t>https://www.chuokai-kanagawa.or.jp/</a:t>
            </a:r>
            <a:endParaRPr lang="en-US" sz="1400" kern="100" dirty="0">
              <a:latin typeface="游ゴシック" panose="020B0400000000000000" pitchFamily="50" charset="-128"/>
              <a:ea typeface="游ゴシック" panose="020B0400000000000000" pitchFamily="50" charset="-128"/>
              <a:cs typeface="メイリオ" pitchFamily="50" charset="-128"/>
            </a:endParaRPr>
          </a:p>
          <a:p>
            <a:pPr>
              <a:spcAft>
                <a:spcPts val="0"/>
              </a:spcAft>
            </a:pPr>
            <a:r>
              <a:rPr lang="ja-JP" altLang="en-US" sz="1200" kern="100" dirty="0">
                <a:effectLst/>
                <a:latin typeface="游ゴシック" panose="020B0400000000000000" pitchFamily="50" charset="-128"/>
                <a:ea typeface="游ゴシック" panose="020B0400000000000000" pitchFamily="50" charset="-128"/>
                <a:cs typeface="メイリオ" pitchFamily="50" charset="-128"/>
              </a:rPr>
              <a:t>   </a:t>
            </a:r>
            <a:endParaRPr lang="en-US" altLang="ja-JP" sz="1200" kern="100" dirty="0">
              <a:effectLst/>
              <a:latin typeface="游ゴシック" panose="020B0400000000000000" pitchFamily="50" charset="-128"/>
              <a:ea typeface="游ゴシック" panose="020B0400000000000000" pitchFamily="50" charset="-128"/>
              <a:cs typeface="メイリオ" pitchFamily="50" charset="-128"/>
            </a:endParaRPr>
          </a:p>
          <a:p>
            <a:pPr>
              <a:spcAft>
                <a:spcPts val="0"/>
              </a:spcAft>
            </a:pPr>
            <a:r>
              <a:rPr lang="en-US" altLang="ja-JP" sz="1200" kern="100" dirty="0">
                <a:latin typeface="游ゴシック" panose="020B0400000000000000" pitchFamily="50" charset="-128"/>
                <a:ea typeface="游ゴシック" panose="020B0400000000000000" pitchFamily="50" charset="-128"/>
                <a:cs typeface="メイリオ" pitchFamily="50" charset="-128"/>
              </a:rPr>
              <a:t>      </a:t>
            </a:r>
            <a:r>
              <a:rPr lang="ja-JP" altLang="en-US" sz="1200" kern="100" dirty="0">
                <a:effectLst/>
                <a:latin typeface="游ゴシック" panose="020B0400000000000000" pitchFamily="50" charset="-128"/>
                <a:ea typeface="游ゴシック" panose="020B0400000000000000" pitchFamily="50" charset="-128"/>
                <a:cs typeface="メイリオ" pitchFamily="50" charset="-128"/>
              </a:rPr>
              <a:t>*ご記入いただいた個人情報につきましては、本事業の目的以外には使用いたしません。</a:t>
            </a:r>
          </a:p>
          <a:p>
            <a:pPr>
              <a:spcAft>
                <a:spcPts val="0"/>
              </a:spcAft>
            </a:pPr>
            <a:r>
              <a:rPr lang="ja-JP" altLang="en-US" sz="1200" kern="100" dirty="0">
                <a:effectLst/>
                <a:latin typeface="游ゴシック" panose="020B0400000000000000" pitchFamily="50" charset="-128"/>
                <a:ea typeface="游ゴシック" panose="020B0400000000000000" pitchFamily="50" charset="-128"/>
                <a:cs typeface="メイリオ" pitchFamily="50" charset="-128"/>
              </a:rPr>
              <a:t>      *定員に達した場合など、お断りする場合にはご連絡申し上げます。</a:t>
            </a:r>
          </a:p>
          <a:p>
            <a:pPr algn="ctr">
              <a:spcAft>
                <a:spcPts val="0"/>
              </a:spcAft>
            </a:pPr>
            <a:endParaRPr lang="ja-JP" sz="1800" kern="100" dirty="0">
              <a:effectLst/>
              <a:latin typeface="游ゴシック" panose="020B0400000000000000" pitchFamily="50" charset="-128"/>
              <a:ea typeface="游ゴシック" panose="020B0400000000000000" pitchFamily="50" charset="-128"/>
              <a:cs typeface="メイリオ" pitchFamily="50" charset="-128"/>
            </a:endParaRPr>
          </a:p>
        </p:txBody>
      </p:sp>
      <p:sp>
        <p:nvSpPr>
          <p:cNvPr id="12" name="正方形/長方形 11">
            <a:extLst>
              <a:ext uri="{FF2B5EF4-FFF2-40B4-BE49-F238E27FC236}">
                <a16:creationId xmlns:a16="http://schemas.microsoft.com/office/drawing/2014/main" id="{B3D39791-61C6-4D3D-A352-4774EE10847D}"/>
              </a:ext>
            </a:extLst>
          </p:cNvPr>
          <p:cNvSpPr/>
          <p:nvPr/>
        </p:nvSpPr>
        <p:spPr>
          <a:xfrm>
            <a:off x="247948" y="707714"/>
            <a:ext cx="7166488" cy="584775"/>
          </a:xfrm>
          <a:prstGeom prst="rect">
            <a:avLst/>
          </a:prstGeom>
        </p:spPr>
        <p:txBody>
          <a:bodyPr wrap="square">
            <a:spAutoFit/>
          </a:bodyPr>
          <a:lstStyle/>
          <a:p>
            <a:r>
              <a:rPr lang="ja-JP" altLang="en-US" sz="1400" dirty="0">
                <a:latin typeface="HGS創英角ｺﾞｼｯｸUB" panose="020B0900000000000000" pitchFamily="50" charset="-128"/>
                <a:ea typeface="HGS創英角ｺﾞｼｯｸUB" panose="020B0900000000000000" pitchFamily="50" charset="-128"/>
              </a:rPr>
              <a:t>下記の必要事項をご記載の上、</a:t>
            </a:r>
            <a:r>
              <a:rPr lang="en-US" altLang="ja-JP" sz="1800" u="sng" dirty="0">
                <a:latin typeface="HGS創英角ｺﾞｼｯｸUB" panose="020B0900000000000000" pitchFamily="50" charset="-128"/>
                <a:ea typeface="HGS創英角ｺﾞｼｯｸUB" panose="020B0900000000000000" pitchFamily="50" charset="-128"/>
              </a:rPr>
              <a:t>9</a:t>
            </a:r>
            <a:r>
              <a:rPr lang="ja-JP" altLang="en-US" sz="1800" u="sng" dirty="0">
                <a:latin typeface="HGS創英角ｺﾞｼｯｸUB" panose="020B0900000000000000" pitchFamily="50" charset="-128"/>
                <a:ea typeface="HGS創英角ｺﾞｼｯｸUB" panose="020B0900000000000000" pitchFamily="50" charset="-128"/>
              </a:rPr>
              <a:t>月</a:t>
            </a:r>
            <a:r>
              <a:rPr lang="en-US" altLang="ja-JP" sz="1800" u="sng" dirty="0">
                <a:latin typeface="HGS創英角ｺﾞｼｯｸUB" panose="020B0900000000000000" pitchFamily="50" charset="-128"/>
                <a:ea typeface="HGS創英角ｺﾞｼｯｸUB" panose="020B0900000000000000" pitchFamily="50" charset="-128"/>
              </a:rPr>
              <a:t>7</a:t>
            </a:r>
            <a:r>
              <a:rPr lang="ja-JP" altLang="en-US" sz="1800" u="sng" dirty="0">
                <a:latin typeface="HGS創英角ｺﾞｼｯｸUB" panose="020B0900000000000000" pitchFamily="50" charset="-128"/>
                <a:ea typeface="HGS創英角ｺﾞｼｯｸUB" panose="020B0900000000000000" pitchFamily="50" charset="-128"/>
              </a:rPr>
              <a:t>日（火）までに</a:t>
            </a:r>
            <a:r>
              <a:rPr lang="ja-JP" altLang="en-US" sz="1800" dirty="0">
                <a:latin typeface="HGS創英角ｺﾞｼｯｸUB" panose="020B0900000000000000" pitchFamily="50" charset="-128"/>
                <a:ea typeface="HGS創英角ｺﾞｼｯｸUB" panose="020B0900000000000000" pitchFamily="50" charset="-128"/>
              </a:rPr>
              <a:t> </a:t>
            </a:r>
            <a:r>
              <a:rPr lang="en-US" altLang="ja-JP" sz="1400" dirty="0">
                <a:latin typeface="HGS創英角ｺﾞｼｯｸUB" panose="020B0900000000000000" pitchFamily="50" charset="-128"/>
                <a:ea typeface="HGS創英角ｺﾞｼｯｸUB" panose="020B0900000000000000" pitchFamily="50" charset="-128"/>
              </a:rPr>
              <a:t>Web</a:t>
            </a:r>
            <a:r>
              <a:rPr lang="ja-JP" altLang="en-US" sz="1400" dirty="0">
                <a:latin typeface="HGS創英角ｺﾞｼｯｸUB" panose="020B0900000000000000" pitchFamily="50" charset="-128"/>
                <a:ea typeface="HGS創英角ｺﾞｼｯｸUB" panose="020B0900000000000000" pitchFamily="50" charset="-128"/>
              </a:rPr>
              <a:t>（本会</a:t>
            </a:r>
            <a:r>
              <a:rPr lang="en-US" altLang="ja-JP" sz="1400" dirty="0">
                <a:latin typeface="HGS創英角ｺﾞｼｯｸUB" panose="020B0900000000000000" pitchFamily="50" charset="-128"/>
                <a:ea typeface="HGS創英角ｺﾞｼｯｸUB" panose="020B0900000000000000" pitchFamily="50" charset="-128"/>
              </a:rPr>
              <a:t>HP</a:t>
            </a:r>
            <a:r>
              <a:rPr lang="ja-JP" altLang="en-US" sz="1400" dirty="0">
                <a:latin typeface="HGS創英角ｺﾞｼｯｸUB" panose="020B0900000000000000" pitchFamily="50" charset="-128"/>
                <a:ea typeface="HGS創英角ｺﾞｼｯｸUB" panose="020B0900000000000000" pitchFamily="50" charset="-128"/>
              </a:rPr>
              <a:t>）又は</a:t>
            </a:r>
            <a:r>
              <a:rPr lang="en-US" altLang="ja-JP" sz="1400" dirty="0">
                <a:latin typeface="HGS創英角ｺﾞｼｯｸUB" panose="020B0900000000000000" pitchFamily="50" charset="-128"/>
                <a:ea typeface="HGS創英角ｺﾞｼｯｸUB" panose="020B0900000000000000" pitchFamily="50" charset="-128"/>
              </a:rPr>
              <a:t>FAX</a:t>
            </a:r>
            <a:r>
              <a:rPr lang="ja-JP" altLang="en-US" sz="1400" dirty="0">
                <a:latin typeface="HGS創英角ｺﾞｼｯｸUB" panose="020B0900000000000000" pitchFamily="50" charset="-128"/>
                <a:ea typeface="HGS創英角ｺﾞｼｯｸUB" panose="020B0900000000000000" pitchFamily="50" charset="-128"/>
              </a:rPr>
              <a:t>にて</a:t>
            </a:r>
            <a:endParaRPr lang="en-US" altLang="ja-JP" sz="1400" dirty="0">
              <a:latin typeface="HGS創英角ｺﾞｼｯｸUB" panose="020B0900000000000000" pitchFamily="50" charset="-128"/>
              <a:ea typeface="HGS創英角ｺﾞｼｯｸUB" panose="020B0900000000000000" pitchFamily="50" charset="-128"/>
            </a:endParaRPr>
          </a:p>
          <a:p>
            <a:r>
              <a:rPr lang="ja-JP" altLang="en-US" sz="1400" dirty="0">
                <a:latin typeface="HGS創英角ｺﾞｼｯｸUB" panose="020B0900000000000000" pitchFamily="50" charset="-128"/>
                <a:ea typeface="HGS創英角ｺﾞｼｯｸUB" panose="020B0900000000000000" pitchFamily="50" charset="-128"/>
              </a:rPr>
              <a:t>お申込み下さい。　　　　　　　　　　　　　　　　　　　　    </a:t>
            </a:r>
            <a:endParaRPr lang="en-US" altLang="ja-JP" sz="1400" dirty="0">
              <a:latin typeface="HGS創英角ｺﾞｼｯｸUB" panose="020B0900000000000000" pitchFamily="50" charset="-128"/>
              <a:ea typeface="HGS創英角ｺﾞｼｯｸUB" panose="020B0900000000000000" pitchFamily="50" charset="-128"/>
            </a:endParaRPr>
          </a:p>
        </p:txBody>
      </p:sp>
      <p:sp>
        <p:nvSpPr>
          <p:cNvPr id="15" name="フレーム 14">
            <a:extLst>
              <a:ext uri="{FF2B5EF4-FFF2-40B4-BE49-F238E27FC236}">
                <a16:creationId xmlns:a16="http://schemas.microsoft.com/office/drawing/2014/main" id="{657EBCF3-F72A-4BF0-9043-0828CC7B172D}"/>
              </a:ext>
            </a:extLst>
          </p:cNvPr>
          <p:cNvSpPr/>
          <p:nvPr/>
        </p:nvSpPr>
        <p:spPr>
          <a:xfrm>
            <a:off x="0" y="-6572"/>
            <a:ext cx="7561263" cy="10693400"/>
          </a:xfrm>
          <a:prstGeom prst="frame">
            <a:avLst>
              <a:gd name="adj1" fmla="val 74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95212"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 name="楕円 1">
            <a:extLst>
              <a:ext uri="{FF2B5EF4-FFF2-40B4-BE49-F238E27FC236}">
                <a16:creationId xmlns:a16="http://schemas.microsoft.com/office/drawing/2014/main" id="{5BCA98BC-2A56-4F45-A130-7C1BF9DC925D}"/>
              </a:ext>
            </a:extLst>
          </p:cNvPr>
          <p:cNvSpPr/>
          <p:nvPr/>
        </p:nvSpPr>
        <p:spPr>
          <a:xfrm>
            <a:off x="323614" y="323396"/>
            <a:ext cx="1116000" cy="343698"/>
          </a:xfrm>
          <a:prstGeom prst="roundRect">
            <a:avLst/>
          </a:prstGeom>
          <a:ln>
            <a:solidFill>
              <a:schemeClr val="bg1">
                <a:lumMod val="95000"/>
              </a:schemeClr>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defTabSz="504063"/>
            <a:r>
              <a:rPr lang="ja-JP" altLang="en-US" sz="1400" b="1" dirty="0">
                <a:solidFill>
                  <a:prstClr val="white"/>
                </a:solidFill>
                <a:latin typeface="Calibri" panose="020F0502020204030204"/>
                <a:ea typeface="游ゴシック" panose="020B0400000000000000" pitchFamily="50" charset="-128"/>
              </a:rPr>
              <a:t>お申込</a:t>
            </a:r>
          </a:p>
        </p:txBody>
      </p:sp>
      <p:sp>
        <p:nvSpPr>
          <p:cNvPr id="24" name="四角形: 角を丸くする 23">
            <a:extLst>
              <a:ext uri="{FF2B5EF4-FFF2-40B4-BE49-F238E27FC236}">
                <a16:creationId xmlns:a16="http://schemas.microsoft.com/office/drawing/2014/main" id="{F587846F-AFD4-40FD-819F-E87519A0237D}"/>
              </a:ext>
            </a:extLst>
          </p:cNvPr>
          <p:cNvSpPr/>
          <p:nvPr/>
        </p:nvSpPr>
        <p:spPr>
          <a:xfrm>
            <a:off x="323613" y="1888189"/>
            <a:ext cx="6949620" cy="160101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altLang="ja-JP" sz="1800" b="1" dirty="0">
              <a:solidFill>
                <a:sysClr val="windowText" lastClr="000000"/>
              </a:solidFill>
              <a:latin typeface="Yu Gothic"/>
              <a:ea typeface="Yu Gothic"/>
            </a:endParaRPr>
          </a:p>
          <a:p>
            <a:r>
              <a:rPr lang="en-US" altLang="ja-JP" sz="1800" b="1" dirty="0">
                <a:solidFill>
                  <a:sysClr val="windowText" lastClr="000000"/>
                </a:solidFill>
                <a:latin typeface="Yu Gothic"/>
                <a:ea typeface="Yu Gothic"/>
              </a:rPr>
              <a:t>URL</a:t>
            </a:r>
            <a:r>
              <a:rPr lang="ja-JP" altLang="en-US" sz="1800" b="1" dirty="0">
                <a:solidFill>
                  <a:sysClr val="windowText" lastClr="000000"/>
                </a:solidFill>
                <a:latin typeface="Yu Gothic"/>
                <a:ea typeface="Yu Gothic"/>
              </a:rPr>
              <a:t>：</a:t>
            </a:r>
            <a:r>
              <a:rPr lang="en-US" altLang="ja-JP" sz="1800" b="1" dirty="0">
                <a:solidFill>
                  <a:sysClr val="windowText" lastClr="000000"/>
                </a:solidFill>
                <a:latin typeface="Yu Gothic"/>
                <a:ea typeface="Yu Gothic"/>
              </a:rPr>
              <a:t>https://www.chuokai-kanagawa.or.jp/archives/9213</a:t>
            </a:r>
            <a:r>
              <a:rPr lang="ja-JP" altLang="en-US" sz="1200" dirty="0"/>
              <a:t>企業の労務対策セミナー「① 働き方改革・コロナ対策編 ② パワハラ防止法対策編 」オンライン開催のお知らせ </a:t>
            </a:r>
            <a:r>
              <a:rPr lang="en-US" altLang="ja-JP" sz="1200" dirty="0"/>
              <a:t>| </a:t>
            </a:r>
            <a:r>
              <a:rPr lang="ja-JP" altLang="en-US" sz="1200" dirty="0"/>
              <a:t>神奈川県中小企業団体中央会 </a:t>
            </a:r>
            <a:r>
              <a:rPr lang="en-US" altLang="ja-JP" sz="1200" dirty="0"/>
              <a:t>(chuokai-kanagawa.or.jp</a:t>
            </a:r>
            <a:endParaRPr lang="en-US" altLang="ja-JP" sz="1400" b="1" dirty="0">
              <a:solidFill>
                <a:sysClr val="windowText" lastClr="000000"/>
              </a:solidFill>
              <a:latin typeface="Yu Gothic" panose="020B0400000000000000" pitchFamily="34" charset="-128"/>
              <a:ea typeface="Yu Gothic" panose="020B0400000000000000" pitchFamily="34" charset="-128"/>
            </a:endParaRPr>
          </a:p>
          <a:p>
            <a:r>
              <a:rPr lang="en-US" altLang="ja-JP" sz="1400" b="1" dirty="0">
                <a:solidFill>
                  <a:sysClr val="windowText" lastClr="000000"/>
                </a:solidFill>
                <a:latin typeface="Yu Gothic" panose="020B0400000000000000" pitchFamily="34" charset="-128"/>
                <a:ea typeface="Yu Gothic" panose="020B0400000000000000" pitchFamily="34" charset="-128"/>
              </a:rPr>
              <a:t>QR</a:t>
            </a:r>
            <a:r>
              <a:rPr lang="ja-JP" altLang="en-US" sz="1400" b="1" dirty="0">
                <a:solidFill>
                  <a:sysClr val="windowText" lastClr="000000"/>
                </a:solidFill>
                <a:latin typeface="Yu Gothic" panose="020B0400000000000000" pitchFamily="34" charset="-128"/>
                <a:ea typeface="Yu Gothic" panose="020B0400000000000000" pitchFamily="34" charset="-128"/>
              </a:rPr>
              <a:t>コードはこちら→</a:t>
            </a:r>
            <a:endParaRPr lang="en-US" altLang="ja-JP" sz="1400" b="1" dirty="0">
              <a:solidFill>
                <a:sysClr val="windowText" lastClr="000000"/>
              </a:solidFill>
              <a:latin typeface="Yu Gothic" panose="020B0400000000000000" pitchFamily="34" charset="-128"/>
              <a:ea typeface="Yu Gothic" panose="020B0400000000000000" pitchFamily="34" charset="-128"/>
            </a:endParaRPr>
          </a:p>
        </p:txBody>
      </p:sp>
      <p:sp>
        <p:nvSpPr>
          <p:cNvPr id="26" name="四角形: 角を丸くする 25">
            <a:extLst>
              <a:ext uri="{FF2B5EF4-FFF2-40B4-BE49-F238E27FC236}">
                <a16:creationId xmlns:a16="http://schemas.microsoft.com/office/drawing/2014/main" id="{766D7A9E-9930-491C-A6B1-6256F6AD5FEB}"/>
              </a:ext>
            </a:extLst>
          </p:cNvPr>
          <p:cNvSpPr/>
          <p:nvPr/>
        </p:nvSpPr>
        <p:spPr>
          <a:xfrm>
            <a:off x="323613" y="4211056"/>
            <a:ext cx="6949620" cy="9635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ysClr val="windowText" lastClr="000000"/>
                </a:solidFill>
                <a:latin typeface="HG創英角ｺﾞｼｯｸUB" panose="020B0909000000000000" pitchFamily="49" charset="-128"/>
                <a:ea typeface="HG創英角ｺﾞｼｯｸUB" panose="020B0909000000000000" pitchFamily="49" charset="-128"/>
              </a:rPr>
              <a:t>下記に必要事項をご記載の上、本会</a:t>
            </a:r>
            <a:r>
              <a:rPr lang="en-US" altLang="ja-JP" sz="1400" b="1" dirty="0">
                <a:solidFill>
                  <a:sysClr val="windowText" lastClr="000000"/>
                </a:solidFill>
                <a:latin typeface="HG創英角ｺﾞｼｯｸUB" panose="020B0909000000000000" pitchFamily="49" charset="-128"/>
                <a:ea typeface="HG創英角ｺﾞｼｯｸUB" panose="020B0909000000000000" pitchFamily="49" charset="-128"/>
              </a:rPr>
              <a:t>FAX</a:t>
            </a:r>
            <a:r>
              <a:rPr lang="ja-JP" altLang="en-US" sz="1400" b="1" dirty="0">
                <a:solidFill>
                  <a:sysClr val="windowText" lastClr="000000"/>
                </a:solidFill>
                <a:latin typeface="HG創英角ｺﾞｼｯｸUB" panose="020B0909000000000000" pitchFamily="49" charset="-128"/>
                <a:ea typeface="HG創英角ｺﾞｼｯｸUB" panose="020B0909000000000000" pitchFamily="49" charset="-128"/>
              </a:rPr>
              <a:t>番号宛にそのままお申込みください。</a:t>
            </a:r>
            <a:endParaRPr lang="en-US" altLang="ja-JP" sz="1400" b="1" dirty="0">
              <a:solidFill>
                <a:sysClr val="windowText" lastClr="000000"/>
              </a:solidFill>
              <a:latin typeface="HG創英角ｺﾞｼｯｸUB" panose="020B0909000000000000" pitchFamily="49" charset="-128"/>
              <a:ea typeface="HG創英角ｺﾞｼｯｸUB" panose="020B0909000000000000" pitchFamily="49" charset="-128"/>
            </a:endParaRPr>
          </a:p>
          <a:p>
            <a:endParaRPr lang="en-US" altLang="ja-JP" sz="1400" b="1" dirty="0">
              <a:solidFill>
                <a:sysClr val="windowText" lastClr="000000"/>
              </a:solidFill>
              <a:latin typeface="HG創英角ｺﾞｼｯｸUB" panose="020B0909000000000000" pitchFamily="49" charset="-128"/>
              <a:ea typeface="HG創英角ｺﾞｼｯｸUB" panose="020B0909000000000000" pitchFamily="49" charset="-128"/>
            </a:endParaRPr>
          </a:p>
          <a:p>
            <a:r>
              <a:rPr lang="ja-JP" altLang="en-US" sz="1400" b="1" dirty="0">
                <a:solidFill>
                  <a:sysClr val="windowText" lastClr="000000"/>
                </a:solidFill>
                <a:latin typeface="HG創英角ｺﾞｼｯｸUB" panose="020B0909000000000000" pitchFamily="49" charset="-128"/>
                <a:ea typeface="HG創英角ｺﾞｼｯｸUB" panose="020B0909000000000000" pitchFamily="49" charset="-128"/>
              </a:rPr>
              <a:t>お申込先</a:t>
            </a:r>
            <a:r>
              <a:rPr kumimoji="1" lang="ja-JP" altLang="en-US" sz="1400" b="1" dirty="0">
                <a:solidFill>
                  <a:sysClr val="windowText" lastClr="000000"/>
                </a:solidFill>
                <a:latin typeface="HG創英角ｺﾞｼｯｸUB" panose="020B0909000000000000" pitchFamily="49" charset="-128"/>
                <a:ea typeface="HG創英角ｺﾞｼｯｸUB" panose="020B0909000000000000" pitchFamily="49" charset="-128"/>
              </a:rPr>
              <a:t>ＦＡＸ番号：</a:t>
            </a:r>
            <a:r>
              <a:rPr kumimoji="1" lang="ja-JP" altLang="en-US" b="1" dirty="0">
                <a:solidFill>
                  <a:sysClr val="windowText" lastClr="000000"/>
                </a:solidFill>
                <a:latin typeface="HG創英角ｺﾞｼｯｸUB" panose="020B0909000000000000" pitchFamily="49" charset="-128"/>
                <a:ea typeface="HG創英角ｺﾞｼｯｸUB" panose="020B0909000000000000" pitchFamily="49" charset="-128"/>
              </a:rPr>
              <a:t>０４５ｰ６３３</a:t>
            </a:r>
            <a:r>
              <a:rPr kumimoji="1" lang="en-US" altLang="ja-JP" b="1" dirty="0">
                <a:solidFill>
                  <a:sysClr val="windowText" lastClr="000000"/>
                </a:solidFill>
                <a:latin typeface="HG創英角ｺﾞｼｯｸUB" panose="020B0909000000000000" pitchFamily="49" charset="-128"/>
                <a:ea typeface="HG創英角ｺﾞｼｯｸUB" panose="020B0909000000000000" pitchFamily="49" charset="-128"/>
              </a:rPr>
              <a:t>-</a:t>
            </a:r>
            <a:r>
              <a:rPr kumimoji="1" lang="ja-JP" altLang="en-US" b="1" dirty="0">
                <a:solidFill>
                  <a:sysClr val="windowText" lastClr="000000"/>
                </a:solidFill>
                <a:latin typeface="HG創英角ｺﾞｼｯｸUB" panose="020B0909000000000000" pitchFamily="49" charset="-128"/>
                <a:ea typeface="HG創英角ｺﾞｼｯｸUB" panose="020B0909000000000000" pitchFamily="49" charset="-128"/>
              </a:rPr>
              <a:t>５１３９</a:t>
            </a:r>
            <a:endParaRPr kumimoji="1" lang="ja-JP" altLang="en-US" b="1" dirty="0">
              <a:solidFill>
                <a:schemeClr val="tx1"/>
              </a:solidFill>
              <a:latin typeface="HG創英角ｺﾞｼｯｸUB" panose="020B0909000000000000" pitchFamily="49" charset="-128"/>
              <a:ea typeface="HG創英角ｺﾞｼｯｸUB" panose="020B0909000000000000" pitchFamily="49" charset="-128"/>
            </a:endParaRPr>
          </a:p>
        </p:txBody>
      </p:sp>
      <p:sp>
        <p:nvSpPr>
          <p:cNvPr id="27" name="正方形/長方形 26">
            <a:extLst>
              <a:ext uri="{FF2B5EF4-FFF2-40B4-BE49-F238E27FC236}">
                <a16:creationId xmlns:a16="http://schemas.microsoft.com/office/drawing/2014/main" id="{14DE61B2-BEF1-43AA-9AA5-7E3B5CB8917C}"/>
              </a:ext>
            </a:extLst>
          </p:cNvPr>
          <p:cNvSpPr/>
          <p:nvPr/>
        </p:nvSpPr>
        <p:spPr>
          <a:xfrm>
            <a:off x="162237" y="1389635"/>
            <a:ext cx="2322250" cy="307777"/>
          </a:xfrm>
          <a:prstGeom prst="rect">
            <a:avLst/>
          </a:prstGeom>
        </p:spPr>
        <p:txBody>
          <a:bodyPr wrap="square">
            <a:spAutoFit/>
          </a:bodyPr>
          <a:lstStyle/>
          <a:p>
            <a:r>
              <a:rPr lang="en-US" altLang="ja-JP" sz="1400" dirty="0">
                <a:latin typeface="HGS創英角ｺﾞｼｯｸUB" panose="020B0900000000000000" pitchFamily="50" charset="-128"/>
                <a:ea typeface="HGS創英角ｺﾞｼｯｸUB" panose="020B0900000000000000" pitchFamily="50" charset="-128"/>
              </a:rPr>
              <a:t>【Web</a:t>
            </a:r>
            <a:r>
              <a:rPr lang="ja-JP" altLang="en-US" sz="1400" dirty="0">
                <a:latin typeface="HGS創英角ｺﾞｼｯｸUB" panose="020B0900000000000000" pitchFamily="50" charset="-128"/>
                <a:ea typeface="HGS創英角ｺﾞｼｯｸUB" panose="020B0900000000000000" pitchFamily="50" charset="-128"/>
              </a:rPr>
              <a:t>による申込方法</a:t>
            </a:r>
            <a:r>
              <a:rPr lang="en-US" altLang="ja-JP" sz="1400" dirty="0">
                <a:latin typeface="HGS創英角ｺﾞｼｯｸUB" panose="020B0900000000000000" pitchFamily="50" charset="-128"/>
                <a:ea typeface="HGS創英角ｺﾞｼｯｸUB" panose="020B0900000000000000" pitchFamily="50" charset="-128"/>
              </a:rPr>
              <a:t>】</a:t>
            </a:r>
          </a:p>
        </p:txBody>
      </p:sp>
      <p:sp>
        <p:nvSpPr>
          <p:cNvPr id="28" name="正方形/長方形 27">
            <a:extLst>
              <a:ext uri="{FF2B5EF4-FFF2-40B4-BE49-F238E27FC236}">
                <a16:creationId xmlns:a16="http://schemas.microsoft.com/office/drawing/2014/main" id="{E9FEF9BD-7B8F-4634-AFE0-C7E7F21F9DE6}"/>
              </a:ext>
            </a:extLst>
          </p:cNvPr>
          <p:cNvSpPr/>
          <p:nvPr/>
        </p:nvSpPr>
        <p:spPr>
          <a:xfrm>
            <a:off x="224956" y="3650301"/>
            <a:ext cx="2322250" cy="307777"/>
          </a:xfrm>
          <a:prstGeom prst="rect">
            <a:avLst/>
          </a:prstGeom>
        </p:spPr>
        <p:txBody>
          <a:bodyPr wrap="square">
            <a:spAutoFit/>
          </a:bodyPr>
          <a:lstStyle/>
          <a:p>
            <a:r>
              <a:rPr lang="en-US" altLang="ja-JP" sz="1400" dirty="0">
                <a:latin typeface="HGS創英角ｺﾞｼｯｸUB" panose="020B0900000000000000" pitchFamily="50" charset="-128"/>
                <a:ea typeface="HGS創英角ｺﾞｼｯｸUB" panose="020B0900000000000000" pitchFamily="50" charset="-128"/>
              </a:rPr>
              <a:t>【FAX</a:t>
            </a:r>
            <a:r>
              <a:rPr lang="ja-JP" altLang="en-US" sz="1400" dirty="0">
                <a:latin typeface="HGS創英角ｺﾞｼｯｸUB" panose="020B0900000000000000" pitchFamily="50" charset="-128"/>
                <a:ea typeface="HGS創英角ｺﾞｼｯｸUB" panose="020B0900000000000000" pitchFamily="50" charset="-128"/>
              </a:rPr>
              <a:t>による申込方法</a:t>
            </a:r>
            <a:r>
              <a:rPr lang="en-US" altLang="ja-JP" sz="1400" dirty="0">
                <a:latin typeface="HGS創英角ｺﾞｼｯｸUB" panose="020B0900000000000000" pitchFamily="50" charset="-128"/>
                <a:ea typeface="HGS創英角ｺﾞｼｯｸUB" panose="020B0900000000000000" pitchFamily="50" charset="-128"/>
              </a:rPr>
              <a:t>】</a:t>
            </a:r>
          </a:p>
        </p:txBody>
      </p:sp>
      <p:graphicFrame>
        <p:nvGraphicFramePr>
          <p:cNvPr id="37" name="表 36">
            <a:extLst>
              <a:ext uri="{FF2B5EF4-FFF2-40B4-BE49-F238E27FC236}">
                <a16:creationId xmlns:a16="http://schemas.microsoft.com/office/drawing/2014/main" id="{73E11DE9-3599-4C7B-95DF-ACD16EEEDD89}"/>
              </a:ext>
            </a:extLst>
          </p:cNvPr>
          <p:cNvGraphicFramePr>
            <a:graphicFrameLocks noGrp="1"/>
          </p:cNvGraphicFramePr>
          <p:nvPr>
            <p:extLst>
              <p:ext uri="{D42A27DB-BD31-4B8C-83A1-F6EECF244321}">
                <p14:modId xmlns:p14="http://schemas.microsoft.com/office/powerpoint/2010/main" val="1745102851"/>
              </p:ext>
            </p:extLst>
          </p:nvPr>
        </p:nvGraphicFramePr>
        <p:xfrm>
          <a:off x="450584" y="5557857"/>
          <a:ext cx="6761216" cy="3254732"/>
        </p:xfrm>
        <a:graphic>
          <a:graphicData uri="http://schemas.openxmlformats.org/drawingml/2006/table">
            <a:tbl>
              <a:tblPr firstRow="1" firstCol="1" bandRow="1">
                <a:tableStyleId>{5C22544A-7EE6-4342-B048-85BDC9FD1C3A}</a:tableStyleId>
              </a:tblPr>
              <a:tblGrid>
                <a:gridCol w="1477623">
                  <a:extLst>
                    <a:ext uri="{9D8B030D-6E8A-4147-A177-3AD203B41FA5}">
                      <a16:colId xmlns:a16="http://schemas.microsoft.com/office/drawing/2014/main" val="989509540"/>
                    </a:ext>
                  </a:extLst>
                </a:gridCol>
                <a:gridCol w="1997946">
                  <a:extLst>
                    <a:ext uri="{9D8B030D-6E8A-4147-A177-3AD203B41FA5}">
                      <a16:colId xmlns:a16="http://schemas.microsoft.com/office/drawing/2014/main" val="1474669265"/>
                    </a:ext>
                  </a:extLst>
                </a:gridCol>
                <a:gridCol w="643850">
                  <a:extLst>
                    <a:ext uri="{9D8B030D-6E8A-4147-A177-3AD203B41FA5}">
                      <a16:colId xmlns:a16="http://schemas.microsoft.com/office/drawing/2014/main" val="502749078"/>
                    </a:ext>
                  </a:extLst>
                </a:gridCol>
                <a:gridCol w="659106">
                  <a:extLst>
                    <a:ext uri="{9D8B030D-6E8A-4147-A177-3AD203B41FA5}">
                      <a16:colId xmlns:a16="http://schemas.microsoft.com/office/drawing/2014/main" val="3101708387"/>
                    </a:ext>
                  </a:extLst>
                </a:gridCol>
                <a:gridCol w="1982691">
                  <a:extLst>
                    <a:ext uri="{9D8B030D-6E8A-4147-A177-3AD203B41FA5}">
                      <a16:colId xmlns:a16="http://schemas.microsoft.com/office/drawing/2014/main" val="2778343196"/>
                    </a:ext>
                  </a:extLst>
                </a:gridCol>
              </a:tblGrid>
              <a:tr h="623265">
                <a:tc>
                  <a:txBody>
                    <a:bodyPr/>
                    <a:lstStyle/>
                    <a:p>
                      <a:pPr marR="254635" algn="ctr"/>
                      <a:r>
                        <a:rPr lang="ja-JP" sz="1300" kern="100" dirty="0">
                          <a:solidFill>
                            <a:schemeClr val="tx1"/>
                          </a:solidFill>
                          <a:effectLst/>
                        </a:rPr>
                        <a:t>事業者名</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R="254635" algn="ctr"/>
                      <a:r>
                        <a:rPr lang="en-US" sz="1300" kern="100" dirty="0">
                          <a:solidFill>
                            <a:schemeClr val="tx1"/>
                          </a:solidFill>
                          <a:effectLst/>
                        </a:rPr>
                        <a:t> </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R="254635" algn="ctr"/>
                      <a:r>
                        <a:rPr lang="ja-JP" sz="1300" kern="100" dirty="0">
                          <a:solidFill>
                            <a:schemeClr val="tx1"/>
                          </a:solidFill>
                          <a:effectLst/>
                        </a:rPr>
                        <a:t>所属団体名</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a:txBody>
                    <a:bodyPr/>
                    <a:lstStyle/>
                    <a:p>
                      <a:pPr marR="254635" algn="just"/>
                      <a:r>
                        <a:rPr lang="en-US" sz="1300" kern="100" dirty="0">
                          <a:solidFill>
                            <a:schemeClr val="tx1"/>
                          </a:solidFill>
                          <a:effectLst/>
                        </a:rPr>
                        <a:t> </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1105195"/>
                  </a:ext>
                </a:extLst>
              </a:tr>
              <a:tr h="728963">
                <a:tc>
                  <a:txBody>
                    <a:bodyPr/>
                    <a:lstStyle/>
                    <a:p>
                      <a:pPr algn="ctr">
                        <a:lnSpc>
                          <a:spcPct val="75000"/>
                        </a:lnSpc>
                      </a:pPr>
                      <a:r>
                        <a:rPr lang="ja-JP" sz="1300" kern="100" dirty="0">
                          <a:solidFill>
                            <a:schemeClr val="tx1"/>
                          </a:solidFill>
                          <a:effectLst/>
                        </a:rPr>
                        <a:t>参加者</a:t>
                      </a:r>
                      <a:r>
                        <a:rPr lang="ja-JP" altLang="en-US" sz="1300" kern="100" dirty="0">
                          <a:solidFill>
                            <a:schemeClr val="tx1"/>
                          </a:solidFill>
                          <a:effectLst/>
                        </a:rPr>
                        <a:t>　</a:t>
                      </a:r>
                      <a:r>
                        <a:rPr lang="ja-JP" sz="1000" kern="100" dirty="0">
                          <a:solidFill>
                            <a:schemeClr val="tx1"/>
                          </a:solidFill>
                          <a:effectLst/>
                        </a:rPr>
                        <a:t>（役職・氏名）</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R="254635" algn="just"/>
                      <a:r>
                        <a:rPr lang="en-US" sz="1300" kern="100" dirty="0">
                          <a:solidFill>
                            <a:schemeClr val="tx1"/>
                          </a:solidFill>
                          <a:effectLst/>
                        </a:rPr>
                        <a:t> </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527655850"/>
                  </a:ext>
                </a:extLst>
              </a:tr>
              <a:tr h="730999">
                <a:tc>
                  <a:txBody>
                    <a:bodyPr/>
                    <a:lstStyle/>
                    <a:p>
                      <a:pPr algn="l">
                        <a:lnSpc>
                          <a:spcPct val="100000"/>
                        </a:lnSpc>
                      </a:pPr>
                      <a:r>
                        <a:rPr lang="ja-JP" altLang="en-US" sz="105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参加したいセミナーに</a:t>
                      </a:r>
                      <a:endParaRPr lang="en-US" altLang="ja-JP" sz="105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ct val="100000"/>
                        </a:lnSpc>
                      </a:pPr>
                      <a:r>
                        <a:rPr lang="ja-JP" altLang="en-US" sz="105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○をお願いします</a:t>
                      </a:r>
                      <a:endParaRPr lang="ja-JP" sz="1050" kern="100" dirty="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R="254635" algn="just"/>
                      <a:endParaRPr lang="en-US" altLang="ja-JP" sz="1000" kern="10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0" marR="254635" lvl="0" indent="0" algn="ctr" defTabSz="995212" rtl="0" eaLnBrk="1" fontAlgn="auto" latinLnBrk="0" hangingPunct="1">
                        <a:lnSpc>
                          <a:spcPct val="100000"/>
                        </a:lnSpc>
                        <a:spcBef>
                          <a:spcPts val="0"/>
                        </a:spcBef>
                        <a:spcAft>
                          <a:spcPts val="0"/>
                        </a:spcAft>
                        <a:buClrTx/>
                        <a:buSzTx/>
                        <a:buFontTx/>
                        <a:buNone/>
                        <a:tabLst/>
                        <a:defRPr/>
                      </a:pPr>
                      <a:r>
                        <a:rPr lang="ja-JP" altLang="en-US" sz="1100" b="1"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①</a:t>
                      </a:r>
                      <a:r>
                        <a:rPr lang="ja-JP" altLang="en-US" sz="1200" kern="100">
                          <a:solidFill>
                            <a:schemeClr val="tx1"/>
                          </a:solidFill>
                          <a:effectLst/>
                          <a:latin typeface="ＭＳ Ｐゴシック" panose="020B0600070205080204" pitchFamily="50" charset="-128"/>
                          <a:ea typeface="+mn-ea"/>
                          <a:cs typeface="Times New Roman" panose="02020603050405020304" pitchFamily="18" charset="0"/>
                        </a:rPr>
                        <a:t> </a:t>
                      </a:r>
                      <a:r>
                        <a:rPr lang="ja-JP" altLang="en-US" sz="1100" b="1" kern="100">
                          <a:solidFill>
                            <a:schemeClr val="tx1"/>
                          </a:solidFill>
                          <a:effectLst/>
                          <a:latin typeface="ＭＳ Ｐゴシック" panose="020B0600070205080204" pitchFamily="50" charset="-128"/>
                          <a:ea typeface="+mn-ea"/>
                          <a:cs typeface="Times New Roman" panose="02020603050405020304" pitchFamily="18" charset="0"/>
                        </a:rPr>
                        <a:t>９月１４日（火）　１４時～１６時</a:t>
                      </a:r>
                      <a:endParaRPr lang="en-US" altLang="ja-JP" sz="1100" b="1" kern="100">
                        <a:solidFill>
                          <a:schemeClr val="tx1"/>
                        </a:solidFill>
                        <a:effectLst/>
                        <a:latin typeface="ＭＳ Ｐゴシック" panose="020B0600070205080204" pitchFamily="50" charset="-128"/>
                        <a:ea typeface="+mn-ea"/>
                        <a:cs typeface="Times New Roman" panose="02020603050405020304" pitchFamily="18" charset="0"/>
                      </a:endParaRPr>
                    </a:p>
                    <a:p>
                      <a:pPr marR="254635" algn="ctr"/>
                      <a:r>
                        <a:rPr lang="ja-JP" altLang="en-US" sz="1100" b="1"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働き方改革・コロナ対策編</a:t>
                      </a:r>
                      <a:endParaRPr lang="en-US" altLang="ja-JP" sz="1100" b="1"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R="254635" algn="ctr"/>
                      <a:r>
                        <a:rPr lang="ja-JP" altLang="en-US" sz="1000" kern="10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gridSpan="2">
                  <a:txBody>
                    <a:bodyPr/>
                    <a:lstStyle/>
                    <a:p>
                      <a:pPr marL="0" marR="254635" lvl="0" indent="0" algn="ctr" defTabSz="995212" rtl="0" eaLnBrk="1" fontAlgn="auto" latinLnBrk="0" hangingPunct="1">
                        <a:lnSpc>
                          <a:spcPct val="100000"/>
                        </a:lnSpc>
                        <a:spcBef>
                          <a:spcPts val="0"/>
                        </a:spcBef>
                        <a:spcAft>
                          <a:spcPts val="0"/>
                        </a:spcAft>
                        <a:buClrTx/>
                        <a:buSzTx/>
                        <a:buFontTx/>
                        <a:buNone/>
                        <a:tabLst/>
                        <a:defRPr/>
                      </a:pPr>
                      <a:r>
                        <a:rPr lang="ja-JP" altLang="en-US" sz="1100" b="1" kern="100">
                          <a:solidFill>
                            <a:schemeClr val="tx1"/>
                          </a:solidFill>
                          <a:effectLst/>
                          <a:latin typeface="+mj-ea"/>
                          <a:ea typeface="+mj-ea"/>
                          <a:cs typeface="Times New Roman" panose="02020603050405020304" pitchFamily="18" charset="0"/>
                        </a:rPr>
                        <a:t>② </a:t>
                      </a:r>
                      <a:r>
                        <a:rPr kumimoji="1" lang="ja-JP" altLang="en-US" sz="1100" b="1" kern="100">
                          <a:solidFill>
                            <a:schemeClr val="tx1"/>
                          </a:solidFill>
                          <a:effectLst/>
                          <a:latin typeface="+mj-ea"/>
                          <a:ea typeface="+mn-ea"/>
                          <a:cs typeface="Times New Roman" panose="02020603050405020304" pitchFamily="18" charset="0"/>
                        </a:rPr>
                        <a:t>１０月１日（金）　１４時～１６時</a:t>
                      </a:r>
                      <a:endParaRPr kumimoji="1" lang="en-US" altLang="ja-JP" sz="1100" b="1" kern="100">
                        <a:solidFill>
                          <a:schemeClr val="tx1"/>
                        </a:solidFill>
                        <a:effectLst/>
                        <a:latin typeface="+mj-ea"/>
                        <a:ea typeface="+mn-ea"/>
                        <a:cs typeface="Times New Roman" panose="02020603050405020304" pitchFamily="18" charset="0"/>
                      </a:endParaRPr>
                    </a:p>
                    <a:p>
                      <a:pPr marR="254635" algn="ctr"/>
                      <a:r>
                        <a:rPr lang="ja-JP" altLang="en-US" sz="1100" b="1" kern="100">
                          <a:solidFill>
                            <a:schemeClr val="tx1"/>
                          </a:solidFill>
                          <a:effectLst/>
                          <a:latin typeface="+mj-ea"/>
                          <a:ea typeface="+mj-ea"/>
                          <a:cs typeface="Times New Roman" panose="02020603050405020304" pitchFamily="18" charset="0"/>
                        </a:rPr>
                        <a:t>パワハラ防止法対策編</a:t>
                      </a:r>
                      <a:endParaRPr lang="en-US" altLang="ja-JP" sz="1100" b="1" kern="100" dirty="0">
                        <a:solidFill>
                          <a:schemeClr val="tx1"/>
                        </a:solidFill>
                        <a:effectLst/>
                        <a:latin typeface="+mj-ea"/>
                        <a:ea typeface="+mj-ea"/>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3984061"/>
                  </a:ext>
                </a:extLst>
              </a:tr>
              <a:tr h="592359">
                <a:tc>
                  <a:txBody>
                    <a:bodyPr/>
                    <a:lstStyle/>
                    <a:p>
                      <a:pPr marR="254635" algn="ctr"/>
                      <a:r>
                        <a:rPr lang="ja-JP" sz="1300" kern="100" dirty="0">
                          <a:solidFill>
                            <a:schemeClr val="tx1"/>
                          </a:solidFill>
                          <a:effectLst/>
                        </a:rPr>
                        <a:t>ＴＥＬ</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R="254635" algn="just"/>
                      <a:r>
                        <a:rPr lang="en-US" sz="1300" kern="100" dirty="0">
                          <a:solidFill>
                            <a:schemeClr val="tx1"/>
                          </a:solidFill>
                          <a:effectLst/>
                        </a:rPr>
                        <a:t> </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R="254635" algn="ctr"/>
                      <a:r>
                        <a:rPr lang="ja-JP" sz="1300" b="1" kern="100" dirty="0">
                          <a:solidFill>
                            <a:schemeClr val="tx1"/>
                          </a:solidFill>
                          <a:effectLst/>
                        </a:rPr>
                        <a:t>ＦＡＸ</a:t>
                      </a:r>
                      <a:endParaRPr lang="ja-JP" sz="1000" b="1"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R="254635" algn="just"/>
                      <a:r>
                        <a:rPr lang="en-US" sz="1300" kern="100" dirty="0">
                          <a:solidFill>
                            <a:schemeClr val="tx1"/>
                          </a:solidFill>
                          <a:effectLst/>
                        </a:rPr>
                        <a:t> </a:t>
                      </a:r>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138139"/>
                  </a:ext>
                </a:extLst>
              </a:tr>
              <a:tr h="579146">
                <a:tc>
                  <a:txBody>
                    <a:bodyPr/>
                    <a:lstStyle/>
                    <a:p>
                      <a:pPr marR="254635" algn="ctr"/>
                      <a:r>
                        <a:rPr lang="ja-JP" sz="1300" kern="100" dirty="0">
                          <a:solidFill>
                            <a:schemeClr val="tx1"/>
                          </a:solidFill>
                          <a:effectLst/>
                        </a:rPr>
                        <a:t>Ｅ</a:t>
                      </a:r>
                      <a:r>
                        <a:rPr lang="en-US" sz="1300" kern="100" dirty="0">
                          <a:solidFill>
                            <a:schemeClr val="tx1"/>
                          </a:solidFill>
                          <a:effectLst/>
                        </a:rPr>
                        <a:t>-mail</a:t>
                      </a:r>
                    </a:p>
                  </a:txBody>
                  <a:tcPr marL="63366" marR="633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R="254635" algn="just"/>
                      <a:r>
                        <a:rPr lang="ja-JP" sz="1300" kern="100" dirty="0">
                          <a:solidFill>
                            <a:schemeClr val="tx1"/>
                          </a:solidFill>
                          <a:effectLst/>
                        </a:rPr>
                        <a:t>　</a:t>
                      </a:r>
                      <a:endParaRPr lang="en-US" altLang="ja-JP" sz="1300" kern="100" dirty="0">
                        <a:solidFill>
                          <a:schemeClr val="tx1"/>
                        </a:solidFill>
                        <a:effectLst/>
                      </a:endParaRPr>
                    </a:p>
                    <a:p>
                      <a:pPr marR="254635" algn="just"/>
                      <a:endParaRPr lang="en-US" altLang="ja-JP" sz="13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R="254635" algn="just"/>
                      <a:endParaRPr lang="ja-JP" sz="10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3366" marR="6336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919531162"/>
                  </a:ext>
                </a:extLst>
              </a:tr>
            </a:tbl>
          </a:graphicData>
        </a:graphic>
      </p:graphicFrame>
      <p:pic>
        <p:nvPicPr>
          <p:cNvPr id="3" name="図 2">
            <a:extLst>
              <a:ext uri="{FF2B5EF4-FFF2-40B4-BE49-F238E27FC236}">
                <a16:creationId xmlns:a16="http://schemas.microsoft.com/office/drawing/2014/main" id="{96FD4D88-8815-491C-A32B-D293F92F3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4487" y="2765216"/>
            <a:ext cx="704762" cy="704762"/>
          </a:xfrm>
          <a:prstGeom prst="rect">
            <a:avLst/>
          </a:prstGeom>
        </p:spPr>
      </p:pic>
    </p:spTree>
    <p:extLst>
      <p:ext uri="{BB962C8B-B14F-4D97-AF65-F5344CB8AC3E}">
        <p14:creationId xmlns:p14="http://schemas.microsoft.com/office/powerpoint/2010/main" val="13492758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A2459357F6C3C4BBB28D0660DE9960C" ma:contentTypeVersion="13" ma:contentTypeDescription="新しいドキュメントを作成します。" ma:contentTypeScope="" ma:versionID="1ad824ba1732be1111f20e615714276d">
  <xsd:schema xmlns:xsd="http://www.w3.org/2001/XMLSchema" xmlns:xs="http://www.w3.org/2001/XMLSchema" xmlns:p="http://schemas.microsoft.com/office/2006/metadata/properties" xmlns:ns2="34bf46cf-df4b-4ab4-b23f-caef887d5ae2" xmlns:ns3="fd77aadd-bb22-4a1d-9307-a36491168621" targetNamespace="http://schemas.microsoft.com/office/2006/metadata/properties" ma:root="true" ma:fieldsID="43d2413d108ca0b0e7a2bb9317a125a9" ns2:_="" ns3:_="">
    <xsd:import namespace="34bf46cf-df4b-4ab4-b23f-caef887d5ae2"/>
    <xsd:import namespace="fd77aadd-bb22-4a1d-9307-a364911686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bf46cf-df4b-4ab4-b23f-caef887d5a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77aadd-bb22-4a1d-9307-a36491168621"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D1EE9C-D04A-40E9-8B79-5187B28E25E5}">
  <ds:schemaRefs>
    <ds:schemaRef ds:uri="http://purl.org/dc/elements/1.1/"/>
    <ds:schemaRef ds:uri="fd77aadd-bb22-4a1d-9307-a36491168621"/>
    <ds:schemaRef ds:uri="http://purl.org/dc/dcmitype/"/>
    <ds:schemaRef ds:uri="34bf46cf-df4b-4ab4-b23f-caef887d5ae2"/>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1CD6ABE-04B4-4839-94B9-B09D82599959}">
  <ds:schemaRefs>
    <ds:schemaRef ds:uri="http://schemas.microsoft.com/sharepoint/v3/contenttype/forms"/>
  </ds:schemaRefs>
</ds:datastoreItem>
</file>

<file path=customXml/itemProps3.xml><?xml version="1.0" encoding="utf-8"?>
<ds:datastoreItem xmlns:ds="http://schemas.openxmlformats.org/officeDocument/2006/customXml" ds:itemID="{754864B7-4592-4C8E-A0F5-61D2311C93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bf46cf-df4b-4ab4-b23f-caef887d5ae2"/>
    <ds:schemaRef ds:uri="fd77aadd-bb22-4a1d-9307-a364911686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12348</TotalTime>
  <Words>679</Words>
  <Application>Microsoft Office PowerPoint</Application>
  <PresentationFormat>ユーザー設定</PresentationFormat>
  <Paragraphs>65</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HGS創英角ｺﾞｼｯｸUB</vt:lpstr>
      <vt:lpstr>HG創英角ｺﾞｼｯｸUB</vt:lpstr>
      <vt:lpstr>Meiryo UI</vt:lpstr>
      <vt:lpstr>ＭＳ Ｐゴシック</vt:lpstr>
      <vt:lpstr>游ゴシック</vt:lpstr>
      <vt:lpstr>游ゴシック</vt:lpstr>
      <vt:lpstr>游明朝</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seminar_annai</dc:title>
  <dc:creator>岩下 弘明</dc:creator>
  <cp:lastModifiedBy> </cp:lastModifiedBy>
  <cp:revision>848</cp:revision>
  <cp:lastPrinted>2021-08-17T04:33:47Z</cp:lastPrinted>
  <dcterms:created xsi:type="dcterms:W3CDTF">2015-05-01T00:48:03Z</dcterms:created>
  <dcterms:modified xsi:type="dcterms:W3CDTF">2021-08-30T23:33:19Z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0x010100DA2459357F6C3C4BBB28D0660DE9960C</vt:lpwstr>
  </property>
</Properties>
</file>