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showGuides="1">
      <p:cViewPr>
        <p:scale>
          <a:sx n="100" d="100"/>
          <a:sy n="100" d="100"/>
        </p:scale>
        <p:origin x="1692" y="-2394"/>
      </p:cViewPr>
      <p:guideLst>
        <p:guide orient="horz" pos="2880"/>
        <p:guide pos="2160"/>
      </p:guideLst>
    </p:cSldViewPr>
  </p:slideViewPr>
  <p:notesTextViewPr>
    <p:cViewPr>
      <p:scale>
        <a:sx n="1" d="1"/>
        <a:sy n="1" d="1"/>
      </p:scale>
      <p:origin x="0" y="0"/>
    </p:cViewPr>
  </p:notesTextViewPr>
  <p:notesViewPr>
    <p:cSldViewPr showGuides="1">
      <p:cViewPr varScale="1">
        <p:scale>
          <a:sx n="77" d="100"/>
          <a:sy n="77" d="100"/>
        </p:scale>
        <p:origin x="-2190"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FBF08E-95BD-4942-B0D1-39BDC834AC97}" type="doc">
      <dgm:prSet loTypeId="urn:microsoft.com/office/officeart/2005/8/layout/process4" loCatId="process" qsTypeId="urn:microsoft.com/office/officeart/2005/8/quickstyle/simple1" qsCatId="simple" csTypeId="urn:microsoft.com/office/officeart/2005/8/colors/accent1_4" csCatId="accent1" phldr="1"/>
      <dgm:spPr/>
      <dgm:t>
        <a:bodyPr/>
        <a:lstStyle/>
        <a:p>
          <a:endParaRPr kumimoji="1" lang="ja-JP" altLang="en-US"/>
        </a:p>
      </dgm:t>
    </dgm:pt>
    <dgm:pt modelId="{75253608-4D4C-491D-8627-5490EF3020E5}">
      <dgm:prSet phldrT="[テキスト]">
        <dgm:style>
          <a:lnRef idx="2">
            <a:schemeClr val="accent1">
              <a:shade val="50000"/>
            </a:schemeClr>
          </a:lnRef>
          <a:fillRef idx="1">
            <a:schemeClr val="accent1"/>
          </a:fillRef>
          <a:effectRef idx="0">
            <a:schemeClr val="accent1"/>
          </a:effectRef>
          <a:fontRef idx="minor">
            <a:schemeClr val="lt1"/>
          </a:fontRef>
        </dgm:style>
      </dgm:prSet>
      <dgm:spPr/>
      <dgm:t>
        <a:bodyPr/>
        <a:lstStyle/>
        <a:p>
          <a:r>
            <a:rPr kumimoji="1" lang="ja-JP" altLang="en-US" dirty="0" smtClean="0"/>
            <a:t>　　　　調査票と出前セミナー申込書提出（事務局へ）</a:t>
          </a:r>
          <a:endParaRPr kumimoji="1" lang="ja-JP" altLang="en-US" dirty="0"/>
        </a:p>
      </dgm:t>
    </dgm:pt>
    <dgm:pt modelId="{E3D2C0FF-3D14-47D1-8F30-9845FD6F0B17}" type="parTrans" cxnId="{234CAD1F-F4F8-4952-BC56-CC5FE79BB0E3}">
      <dgm:prSet/>
      <dgm:spPr/>
      <dgm:t>
        <a:bodyPr/>
        <a:lstStyle/>
        <a:p>
          <a:endParaRPr kumimoji="1" lang="ja-JP" altLang="en-US"/>
        </a:p>
      </dgm:t>
    </dgm:pt>
    <dgm:pt modelId="{799C73F5-6799-4DC5-988F-6255585BC685}" type="sibTrans" cxnId="{234CAD1F-F4F8-4952-BC56-CC5FE79BB0E3}">
      <dgm:prSet/>
      <dgm:spPr/>
      <dgm:t>
        <a:bodyPr/>
        <a:lstStyle/>
        <a:p>
          <a:endParaRPr kumimoji="1" lang="ja-JP" altLang="en-US"/>
        </a:p>
      </dgm:t>
    </dgm:pt>
    <dgm:pt modelId="{F83BBCD3-D4E0-4677-897A-5E5E45710FF9}">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1600" dirty="0" smtClean="0"/>
            <a:t>平成３０年５月１１日（金）</a:t>
          </a:r>
          <a:endParaRPr kumimoji="1" lang="ja-JP" altLang="en-US" sz="1600" dirty="0"/>
        </a:p>
      </dgm:t>
    </dgm:pt>
    <dgm:pt modelId="{CFD2E4C4-6085-417B-85DA-55517D0CCEE5}" type="parTrans" cxnId="{FEB70CF0-BFB4-48A3-8FF2-953BF523591F}">
      <dgm:prSet/>
      <dgm:spPr/>
      <dgm:t>
        <a:bodyPr/>
        <a:lstStyle/>
        <a:p>
          <a:endParaRPr kumimoji="1" lang="ja-JP" altLang="en-US"/>
        </a:p>
      </dgm:t>
    </dgm:pt>
    <dgm:pt modelId="{8CBE580C-024B-48E9-B886-3467C1AEA704}" type="sibTrans" cxnId="{FEB70CF0-BFB4-48A3-8FF2-953BF523591F}">
      <dgm:prSet/>
      <dgm:spPr/>
      <dgm:t>
        <a:bodyPr/>
        <a:lstStyle/>
        <a:p>
          <a:endParaRPr kumimoji="1" lang="ja-JP" altLang="en-US"/>
        </a:p>
      </dgm:t>
    </dgm:pt>
    <dgm:pt modelId="{2AE36B7C-79CD-478A-A778-C7B288A24401}">
      <dgm:prSet phldrT="[テキスト]" custT="1">
        <dgm:style>
          <a:lnRef idx="1">
            <a:schemeClr val="accent1"/>
          </a:lnRef>
          <a:fillRef idx="2">
            <a:schemeClr val="accent1"/>
          </a:fillRef>
          <a:effectRef idx="1">
            <a:schemeClr val="accent1"/>
          </a:effectRef>
          <a:fontRef idx="minor">
            <a:schemeClr val="dk1"/>
          </a:fontRef>
        </dgm:style>
      </dgm:prSet>
      <dgm:spPr/>
      <dgm:t>
        <a:bodyPr/>
        <a:lstStyle/>
        <a:p>
          <a:pPr algn="l"/>
          <a:r>
            <a:rPr kumimoji="1" lang="ja-JP" altLang="en-US" sz="1400" dirty="0" smtClean="0"/>
            <a:t>締め切り</a:t>
          </a:r>
          <a:endParaRPr kumimoji="1" lang="ja-JP" altLang="en-US" sz="1400" dirty="0"/>
        </a:p>
      </dgm:t>
    </dgm:pt>
    <dgm:pt modelId="{1FB6FD97-3CA6-48AB-9A11-3C9190F35C8B}" type="parTrans" cxnId="{1BEDB5A0-560B-4DB7-B194-7F5CAFB9057F}">
      <dgm:prSet/>
      <dgm:spPr/>
      <dgm:t>
        <a:bodyPr/>
        <a:lstStyle/>
        <a:p>
          <a:endParaRPr kumimoji="1" lang="ja-JP" altLang="en-US"/>
        </a:p>
      </dgm:t>
    </dgm:pt>
    <dgm:pt modelId="{2C50A584-835D-4BF5-B26F-57878A8124D5}" type="sibTrans" cxnId="{1BEDB5A0-560B-4DB7-B194-7F5CAFB9057F}">
      <dgm:prSet/>
      <dgm:spPr/>
      <dgm:t>
        <a:bodyPr/>
        <a:lstStyle/>
        <a:p>
          <a:endParaRPr kumimoji="1" lang="ja-JP" altLang="en-US"/>
        </a:p>
      </dgm:t>
    </dgm:pt>
    <dgm:pt modelId="{06D762EC-6315-42B7-9721-F138DE7C4694}">
      <dgm:prSet phldrT="[テキスト]">
        <dgm:style>
          <a:lnRef idx="2">
            <a:schemeClr val="accent1">
              <a:shade val="50000"/>
            </a:schemeClr>
          </a:lnRef>
          <a:fillRef idx="1">
            <a:schemeClr val="accent1"/>
          </a:fillRef>
          <a:effectRef idx="0">
            <a:schemeClr val="accent1"/>
          </a:effectRef>
          <a:fontRef idx="minor">
            <a:schemeClr val="lt1"/>
          </a:fontRef>
        </dgm:style>
      </dgm:prSet>
      <dgm:spPr/>
      <dgm:t>
        <a:bodyPr/>
        <a:lstStyle/>
        <a:p>
          <a:r>
            <a:rPr kumimoji="1" lang="ja-JP" altLang="en-US" dirty="0" smtClean="0"/>
            <a:t>出前セミナー訪問個所決定</a:t>
          </a:r>
          <a:endParaRPr kumimoji="1" lang="ja-JP" altLang="en-US" dirty="0"/>
        </a:p>
      </dgm:t>
    </dgm:pt>
    <dgm:pt modelId="{DDC55733-E138-4B5F-A66B-4257D5F99114}" type="parTrans" cxnId="{9ADB8D19-DBDB-409A-975F-A00B87307F23}">
      <dgm:prSet/>
      <dgm:spPr/>
      <dgm:t>
        <a:bodyPr/>
        <a:lstStyle/>
        <a:p>
          <a:endParaRPr kumimoji="1" lang="ja-JP" altLang="en-US"/>
        </a:p>
      </dgm:t>
    </dgm:pt>
    <dgm:pt modelId="{F77A73DA-9905-40FB-B30A-58DA25749463}" type="sibTrans" cxnId="{9ADB8D19-DBDB-409A-975F-A00B87307F23}">
      <dgm:prSet/>
      <dgm:spPr/>
      <dgm:t>
        <a:bodyPr/>
        <a:lstStyle/>
        <a:p>
          <a:endParaRPr kumimoji="1" lang="ja-JP" altLang="en-US"/>
        </a:p>
      </dgm:t>
    </dgm:pt>
    <dgm:pt modelId="{50E5AA97-C370-433E-ABC2-F8F6B47CDFA3}">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1600" dirty="0" smtClean="0"/>
            <a:t>平成３０年６月８日（金）</a:t>
          </a:r>
          <a:endParaRPr kumimoji="1" lang="ja-JP" altLang="en-US" sz="1600" dirty="0"/>
        </a:p>
      </dgm:t>
    </dgm:pt>
    <dgm:pt modelId="{BC34A9D0-D2A6-47B1-BFEB-A37680A4AF7A}" type="parTrans" cxnId="{D0E57416-7F3A-411C-AA16-8DE370720456}">
      <dgm:prSet/>
      <dgm:spPr/>
      <dgm:t>
        <a:bodyPr/>
        <a:lstStyle/>
        <a:p>
          <a:endParaRPr kumimoji="1" lang="ja-JP" altLang="en-US"/>
        </a:p>
      </dgm:t>
    </dgm:pt>
    <dgm:pt modelId="{BB84BE32-738A-4B57-82D4-DF482B061D5D}" type="sibTrans" cxnId="{D0E57416-7F3A-411C-AA16-8DE370720456}">
      <dgm:prSet/>
      <dgm:spPr/>
      <dgm:t>
        <a:bodyPr/>
        <a:lstStyle/>
        <a:p>
          <a:endParaRPr kumimoji="1" lang="ja-JP" altLang="en-US"/>
        </a:p>
      </dgm:t>
    </dgm:pt>
    <dgm:pt modelId="{09091E66-2C1E-4CCC-824E-4C2B804A0A42}">
      <dgm:prSet phldrT="[テキスト]" custT="1">
        <dgm:style>
          <a:lnRef idx="1">
            <a:schemeClr val="accent1"/>
          </a:lnRef>
          <a:fillRef idx="2">
            <a:schemeClr val="accent1"/>
          </a:fillRef>
          <a:effectRef idx="1">
            <a:schemeClr val="accent1"/>
          </a:effectRef>
          <a:fontRef idx="minor">
            <a:schemeClr val="dk1"/>
          </a:fontRef>
        </dgm:style>
      </dgm:prSet>
      <dgm:spPr/>
      <dgm:t>
        <a:bodyPr/>
        <a:lstStyle/>
        <a:p>
          <a:pPr algn="l"/>
          <a:r>
            <a:rPr kumimoji="1" lang="ja-JP" altLang="en-US" sz="1400" dirty="0" smtClean="0"/>
            <a:t>出前セミナー訪問個所決定</a:t>
          </a:r>
          <a:endParaRPr kumimoji="1" lang="ja-JP" altLang="en-US" sz="1400" dirty="0"/>
        </a:p>
      </dgm:t>
    </dgm:pt>
    <dgm:pt modelId="{D95BECCC-5F15-4914-BCA4-FBBE107C7D41}" type="parTrans" cxnId="{1D81B0AA-05A6-42D1-8160-B48302A6A1B9}">
      <dgm:prSet/>
      <dgm:spPr/>
      <dgm:t>
        <a:bodyPr/>
        <a:lstStyle/>
        <a:p>
          <a:endParaRPr kumimoji="1" lang="ja-JP" altLang="en-US"/>
        </a:p>
      </dgm:t>
    </dgm:pt>
    <dgm:pt modelId="{14FFDA6A-9CA4-41AD-9E4C-B9783A30085E}" type="sibTrans" cxnId="{1D81B0AA-05A6-42D1-8160-B48302A6A1B9}">
      <dgm:prSet/>
      <dgm:spPr/>
      <dgm:t>
        <a:bodyPr/>
        <a:lstStyle/>
        <a:p>
          <a:endParaRPr kumimoji="1" lang="ja-JP" altLang="en-US"/>
        </a:p>
      </dgm:t>
    </dgm:pt>
    <dgm:pt modelId="{56EDD2E8-C498-4442-AE70-71D04A7490A2}">
      <dgm:prSet phldrT="[テキスト]">
        <dgm:style>
          <a:lnRef idx="2">
            <a:schemeClr val="accent1">
              <a:shade val="50000"/>
            </a:schemeClr>
          </a:lnRef>
          <a:fillRef idx="1">
            <a:schemeClr val="accent1"/>
          </a:fillRef>
          <a:effectRef idx="0">
            <a:schemeClr val="accent1"/>
          </a:effectRef>
          <a:fontRef idx="minor">
            <a:schemeClr val="lt1"/>
          </a:fontRef>
        </dgm:style>
      </dgm:prSet>
      <dgm:spPr/>
      <dgm:t>
        <a:bodyPr/>
        <a:lstStyle/>
        <a:p>
          <a:r>
            <a:rPr kumimoji="1" lang="ja-JP" altLang="en-US" dirty="0" smtClean="0"/>
            <a:t>各地の出前セミナーの実施</a:t>
          </a:r>
          <a:endParaRPr kumimoji="1" lang="ja-JP" altLang="en-US" dirty="0"/>
        </a:p>
      </dgm:t>
    </dgm:pt>
    <dgm:pt modelId="{CD4DF742-E844-47AF-A8B1-BDE30D984A8B}" type="parTrans" cxnId="{DB159110-A778-4FEC-9EBE-8255998750B3}">
      <dgm:prSet/>
      <dgm:spPr/>
      <dgm:t>
        <a:bodyPr/>
        <a:lstStyle/>
        <a:p>
          <a:endParaRPr kumimoji="1" lang="ja-JP" altLang="en-US"/>
        </a:p>
      </dgm:t>
    </dgm:pt>
    <dgm:pt modelId="{535B67A0-AC93-44FC-982D-4328F4171588}" type="sibTrans" cxnId="{DB159110-A778-4FEC-9EBE-8255998750B3}">
      <dgm:prSet/>
      <dgm:spPr/>
      <dgm:t>
        <a:bodyPr/>
        <a:lstStyle/>
        <a:p>
          <a:endParaRPr kumimoji="1" lang="ja-JP" altLang="en-US"/>
        </a:p>
      </dgm:t>
    </dgm:pt>
    <dgm:pt modelId="{20CF7C17-38FF-433D-B1D8-CAF39D6B5A9A}">
      <dgm:prSet phldrT="[テキスト]" custT="1">
        <dgm:style>
          <a:lnRef idx="1">
            <a:schemeClr val="accent1"/>
          </a:lnRef>
          <a:fillRef idx="2">
            <a:schemeClr val="accent1"/>
          </a:fillRef>
          <a:effectRef idx="1">
            <a:schemeClr val="accent1"/>
          </a:effectRef>
          <a:fontRef idx="minor">
            <a:schemeClr val="dk1"/>
          </a:fontRef>
        </dgm:style>
      </dgm:prSet>
      <dgm:spPr/>
      <dgm:t>
        <a:bodyPr/>
        <a:lstStyle/>
        <a:p>
          <a:r>
            <a:rPr kumimoji="1" lang="ja-JP" altLang="en-US" sz="1200" dirty="0" smtClean="0"/>
            <a:t>平成</a:t>
          </a:r>
          <a:r>
            <a:rPr kumimoji="1" lang="en-US" altLang="ja-JP" sz="1200" dirty="0" smtClean="0"/>
            <a:t>30</a:t>
          </a:r>
          <a:r>
            <a:rPr kumimoji="1" lang="ja-JP" altLang="en-US" sz="1200" dirty="0" smtClean="0"/>
            <a:t>年</a:t>
          </a:r>
          <a:r>
            <a:rPr kumimoji="1" lang="en-US" altLang="ja-JP" sz="1200" dirty="0" smtClean="0"/>
            <a:t>6</a:t>
          </a:r>
          <a:r>
            <a:rPr kumimoji="1" lang="ja-JP" altLang="en-US" sz="1200" dirty="0" smtClean="0"/>
            <a:t>月～平成</a:t>
          </a:r>
          <a:r>
            <a:rPr kumimoji="1" lang="en-US" altLang="ja-JP" sz="1200" dirty="0" smtClean="0"/>
            <a:t>31</a:t>
          </a:r>
          <a:r>
            <a:rPr kumimoji="1" lang="ja-JP" altLang="en-US" sz="1200" dirty="0" smtClean="0"/>
            <a:t>年</a:t>
          </a:r>
          <a:r>
            <a:rPr kumimoji="1" lang="en-US" altLang="ja-JP" sz="1200" dirty="0" smtClean="0"/>
            <a:t>2</a:t>
          </a:r>
          <a:r>
            <a:rPr kumimoji="1" lang="ja-JP" altLang="en-US" sz="1200" dirty="0" smtClean="0"/>
            <a:t>月まで</a:t>
          </a:r>
          <a:endParaRPr kumimoji="1" lang="ja-JP" altLang="en-US" sz="1200" dirty="0"/>
        </a:p>
      </dgm:t>
    </dgm:pt>
    <dgm:pt modelId="{7E53D06B-D064-4781-B683-C1D0B587DBE2}" type="parTrans" cxnId="{E9D34222-60A9-4282-B015-33F9788C8A76}">
      <dgm:prSet/>
      <dgm:spPr/>
      <dgm:t>
        <a:bodyPr/>
        <a:lstStyle/>
        <a:p>
          <a:endParaRPr kumimoji="1" lang="ja-JP" altLang="en-US"/>
        </a:p>
      </dgm:t>
    </dgm:pt>
    <dgm:pt modelId="{A01410DA-B1B0-43C9-9D28-89C780B8A407}" type="sibTrans" cxnId="{E9D34222-60A9-4282-B015-33F9788C8A76}">
      <dgm:prSet/>
      <dgm:spPr/>
      <dgm:t>
        <a:bodyPr/>
        <a:lstStyle/>
        <a:p>
          <a:endParaRPr kumimoji="1" lang="ja-JP" altLang="en-US"/>
        </a:p>
      </dgm:t>
    </dgm:pt>
    <dgm:pt modelId="{566BCE4C-38DA-4BAD-BF28-C1D5021C663D}">
      <dgm:prSet phldrT="[テキスト]" custT="1">
        <dgm:style>
          <a:lnRef idx="1">
            <a:schemeClr val="accent1"/>
          </a:lnRef>
          <a:fillRef idx="2">
            <a:schemeClr val="accent1"/>
          </a:fillRef>
          <a:effectRef idx="1">
            <a:schemeClr val="accent1"/>
          </a:effectRef>
          <a:fontRef idx="minor">
            <a:schemeClr val="dk1"/>
          </a:fontRef>
        </dgm:style>
      </dgm:prSet>
      <dgm:spPr/>
      <dgm:t>
        <a:bodyPr/>
        <a:lstStyle/>
        <a:p>
          <a:pPr algn="l"/>
          <a:r>
            <a:rPr kumimoji="1" lang="ja-JP" altLang="en-US" sz="1400" dirty="0" smtClean="0"/>
            <a:t>各地の出前セミナー開催</a:t>
          </a:r>
          <a:endParaRPr kumimoji="1" lang="ja-JP" altLang="en-US" sz="1400" dirty="0"/>
        </a:p>
      </dgm:t>
    </dgm:pt>
    <dgm:pt modelId="{624C999B-7935-431A-B55F-8FE09816BA59}" type="parTrans" cxnId="{68379030-0F97-4BF5-AA54-C29CF7CF3261}">
      <dgm:prSet/>
      <dgm:spPr/>
      <dgm:t>
        <a:bodyPr/>
        <a:lstStyle/>
        <a:p>
          <a:endParaRPr kumimoji="1" lang="ja-JP" altLang="en-US"/>
        </a:p>
      </dgm:t>
    </dgm:pt>
    <dgm:pt modelId="{20957950-EF66-4122-B761-5D25521B94CD}" type="sibTrans" cxnId="{68379030-0F97-4BF5-AA54-C29CF7CF3261}">
      <dgm:prSet/>
      <dgm:spPr/>
      <dgm:t>
        <a:bodyPr/>
        <a:lstStyle/>
        <a:p>
          <a:endParaRPr kumimoji="1" lang="ja-JP" altLang="en-US"/>
        </a:p>
      </dgm:t>
    </dgm:pt>
    <dgm:pt modelId="{507823AA-E220-47D0-8C4C-E68E6A4D79BB}" type="pres">
      <dgm:prSet presAssocID="{EEFBF08E-95BD-4942-B0D1-39BDC834AC97}" presName="Name0" presStyleCnt="0">
        <dgm:presLayoutVars>
          <dgm:dir/>
          <dgm:animLvl val="lvl"/>
          <dgm:resizeHandles val="exact"/>
        </dgm:presLayoutVars>
      </dgm:prSet>
      <dgm:spPr/>
      <dgm:t>
        <a:bodyPr/>
        <a:lstStyle/>
        <a:p>
          <a:endParaRPr kumimoji="1" lang="ja-JP" altLang="en-US"/>
        </a:p>
      </dgm:t>
    </dgm:pt>
    <dgm:pt modelId="{ACC76DD2-7C85-4BB1-9738-87B74DDD91BE}" type="pres">
      <dgm:prSet presAssocID="{56EDD2E8-C498-4442-AE70-71D04A7490A2}" presName="boxAndChildren" presStyleCnt="0"/>
      <dgm:spPr/>
    </dgm:pt>
    <dgm:pt modelId="{8305E9D9-57B3-4CC3-9D21-08EBF242B025}" type="pres">
      <dgm:prSet presAssocID="{56EDD2E8-C498-4442-AE70-71D04A7490A2}" presName="parentTextBox" presStyleLbl="node1" presStyleIdx="0" presStyleCnt="3"/>
      <dgm:spPr/>
      <dgm:t>
        <a:bodyPr/>
        <a:lstStyle/>
        <a:p>
          <a:endParaRPr kumimoji="1" lang="ja-JP" altLang="en-US"/>
        </a:p>
      </dgm:t>
    </dgm:pt>
    <dgm:pt modelId="{71FCA7D8-D4CE-415C-B501-E483DFE2AC85}" type="pres">
      <dgm:prSet presAssocID="{56EDD2E8-C498-4442-AE70-71D04A7490A2}" presName="entireBox" presStyleLbl="node1" presStyleIdx="0" presStyleCnt="3" custScaleY="69666"/>
      <dgm:spPr/>
      <dgm:t>
        <a:bodyPr/>
        <a:lstStyle/>
        <a:p>
          <a:endParaRPr kumimoji="1" lang="ja-JP" altLang="en-US"/>
        </a:p>
      </dgm:t>
    </dgm:pt>
    <dgm:pt modelId="{2337280A-60FA-4BF3-930B-22F192A51BD3}" type="pres">
      <dgm:prSet presAssocID="{56EDD2E8-C498-4442-AE70-71D04A7490A2}" presName="descendantBox" presStyleCnt="0"/>
      <dgm:spPr/>
    </dgm:pt>
    <dgm:pt modelId="{E0938DC5-1469-4426-AABF-CCA0BAA0CA2E}" type="pres">
      <dgm:prSet presAssocID="{20CF7C17-38FF-433D-B1D8-CAF39D6B5A9A}" presName="childTextBox" presStyleLbl="fgAccFollowNode1" presStyleIdx="0" presStyleCnt="6" custLinFactNeighborX="527" custLinFactNeighborY="79271">
        <dgm:presLayoutVars>
          <dgm:bulletEnabled val="1"/>
        </dgm:presLayoutVars>
      </dgm:prSet>
      <dgm:spPr/>
      <dgm:t>
        <a:bodyPr/>
        <a:lstStyle/>
        <a:p>
          <a:endParaRPr kumimoji="1" lang="ja-JP" altLang="en-US"/>
        </a:p>
      </dgm:t>
    </dgm:pt>
    <dgm:pt modelId="{F8EFD563-EA85-4349-B208-A7136DA7CACE}" type="pres">
      <dgm:prSet presAssocID="{566BCE4C-38DA-4BAD-BF28-C1D5021C663D}" presName="childTextBox" presStyleLbl="fgAccFollowNode1" presStyleIdx="1" presStyleCnt="6" custLinFactNeighborY="3194">
        <dgm:presLayoutVars>
          <dgm:bulletEnabled val="1"/>
        </dgm:presLayoutVars>
      </dgm:prSet>
      <dgm:spPr/>
      <dgm:t>
        <a:bodyPr/>
        <a:lstStyle/>
        <a:p>
          <a:endParaRPr kumimoji="1" lang="ja-JP" altLang="en-US"/>
        </a:p>
      </dgm:t>
    </dgm:pt>
    <dgm:pt modelId="{C19D97BB-90CD-4FBB-98CF-ECF79A81A248}" type="pres">
      <dgm:prSet presAssocID="{F77A73DA-9905-40FB-B30A-58DA25749463}" presName="sp" presStyleCnt="0"/>
      <dgm:spPr/>
    </dgm:pt>
    <dgm:pt modelId="{B0E4DEF8-0EB9-4F1B-9CEF-487B1CD4F685}" type="pres">
      <dgm:prSet presAssocID="{06D762EC-6315-42B7-9721-F138DE7C4694}" presName="arrowAndChildren" presStyleCnt="0"/>
      <dgm:spPr/>
    </dgm:pt>
    <dgm:pt modelId="{F33D2DE8-3C9F-420B-965A-50DEAD12C8A7}" type="pres">
      <dgm:prSet presAssocID="{06D762EC-6315-42B7-9721-F138DE7C4694}" presName="parentTextArrow" presStyleLbl="node1" presStyleIdx="0" presStyleCnt="3"/>
      <dgm:spPr/>
      <dgm:t>
        <a:bodyPr/>
        <a:lstStyle/>
        <a:p>
          <a:endParaRPr kumimoji="1" lang="ja-JP" altLang="en-US"/>
        </a:p>
      </dgm:t>
    </dgm:pt>
    <dgm:pt modelId="{75A8269C-BE47-410F-8408-DAE56936D0C7}" type="pres">
      <dgm:prSet presAssocID="{06D762EC-6315-42B7-9721-F138DE7C4694}" presName="arrow" presStyleLbl="node1" presStyleIdx="1" presStyleCnt="3" custScaleY="76737" custLinFactNeighborY="-1932"/>
      <dgm:spPr/>
      <dgm:t>
        <a:bodyPr/>
        <a:lstStyle/>
        <a:p>
          <a:endParaRPr kumimoji="1" lang="ja-JP" altLang="en-US"/>
        </a:p>
      </dgm:t>
    </dgm:pt>
    <dgm:pt modelId="{19D32104-34D0-4071-A700-0C2B65CD422E}" type="pres">
      <dgm:prSet presAssocID="{06D762EC-6315-42B7-9721-F138DE7C4694}" presName="descendantArrow" presStyleCnt="0"/>
      <dgm:spPr/>
    </dgm:pt>
    <dgm:pt modelId="{41DED5C8-9689-4FE8-B819-E7D152902EE7}" type="pres">
      <dgm:prSet presAssocID="{50E5AA97-C370-433E-ABC2-F8F6B47CDFA3}" presName="childTextArrow" presStyleLbl="fgAccFollowNode1" presStyleIdx="2" presStyleCnt="6">
        <dgm:presLayoutVars>
          <dgm:bulletEnabled val="1"/>
        </dgm:presLayoutVars>
      </dgm:prSet>
      <dgm:spPr/>
      <dgm:t>
        <a:bodyPr/>
        <a:lstStyle/>
        <a:p>
          <a:endParaRPr kumimoji="1" lang="ja-JP" altLang="en-US"/>
        </a:p>
      </dgm:t>
    </dgm:pt>
    <dgm:pt modelId="{EACD954D-EB1A-41A0-9103-54A72645B012}" type="pres">
      <dgm:prSet presAssocID="{09091E66-2C1E-4CCC-824E-4C2B804A0A42}" presName="childTextArrow" presStyleLbl="fgAccFollowNode1" presStyleIdx="3" presStyleCnt="6">
        <dgm:presLayoutVars>
          <dgm:bulletEnabled val="1"/>
        </dgm:presLayoutVars>
      </dgm:prSet>
      <dgm:spPr/>
      <dgm:t>
        <a:bodyPr/>
        <a:lstStyle/>
        <a:p>
          <a:endParaRPr kumimoji="1" lang="ja-JP" altLang="en-US"/>
        </a:p>
      </dgm:t>
    </dgm:pt>
    <dgm:pt modelId="{24906462-8082-46F8-94CD-98BF61C525E7}" type="pres">
      <dgm:prSet presAssocID="{799C73F5-6799-4DC5-988F-6255585BC685}" presName="sp" presStyleCnt="0"/>
      <dgm:spPr/>
    </dgm:pt>
    <dgm:pt modelId="{39DA75DD-C4FD-4D10-96B9-8ABA5EE21AA8}" type="pres">
      <dgm:prSet presAssocID="{75253608-4D4C-491D-8627-5490EF3020E5}" presName="arrowAndChildren" presStyleCnt="0"/>
      <dgm:spPr/>
    </dgm:pt>
    <dgm:pt modelId="{BCD06824-A427-4F18-A1DF-870FA0C66D24}" type="pres">
      <dgm:prSet presAssocID="{75253608-4D4C-491D-8627-5490EF3020E5}" presName="parentTextArrow" presStyleLbl="node1" presStyleIdx="1" presStyleCnt="3"/>
      <dgm:spPr/>
      <dgm:t>
        <a:bodyPr/>
        <a:lstStyle/>
        <a:p>
          <a:endParaRPr kumimoji="1" lang="ja-JP" altLang="en-US"/>
        </a:p>
      </dgm:t>
    </dgm:pt>
    <dgm:pt modelId="{F255DF3A-D0FE-4146-9024-3F4C199CD754}" type="pres">
      <dgm:prSet presAssocID="{75253608-4D4C-491D-8627-5490EF3020E5}" presName="arrow" presStyleLbl="node1" presStyleIdx="2" presStyleCnt="3" custScaleY="74220" custLinFactNeighborX="-1526" custLinFactNeighborY="2695"/>
      <dgm:spPr/>
      <dgm:t>
        <a:bodyPr/>
        <a:lstStyle/>
        <a:p>
          <a:endParaRPr kumimoji="1" lang="ja-JP" altLang="en-US"/>
        </a:p>
      </dgm:t>
    </dgm:pt>
    <dgm:pt modelId="{8E5ADBB2-671C-457E-8614-48E2A0A81144}" type="pres">
      <dgm:prSet presAssocID="{75253608-4D4C-491D-8627-5490EF3020E5}" presName="descendantArrow" presStyleCnt="0"/>
      <dgm:spPr/>
    </dgm:pt>
    <dgm:pt modelId="{EE6C0D36-4BE9-4D65-A44B-C54EA64F4AAD}" type="pres">
      <dgm:prSet presAssocID="{F83BBCD3-D4E0-4677-897A-5E5E45710FF9}" presName="childTextArrow" presStyleLbl="fgAccFollowNode1" presStyleIdx="4" presStyleCnt="6" custLinFactNeighborY="13981">
        <dgm:presLayoutVars>
          <dgm:bulletEnabled val="1"/>
        </dgm:presLayoutVars>
      </dgm:prSet>
      <dgm:spPr/>
      <dgm:t>
        <a:bodyPr/>
        <a:lstStyle/>
        <a:p>
          <a:endParaRPr kumimoji="1" lang="ja-JP" altLang="en-US"/>
        </a:p>
      </dgm:t>
    </dgm:pt>
    <dgm:pt modelId="{F78A4D4F-B35D-4988-A2EA-958BA9F4F9F2}" type="pres">
      <dgm:prSet presAssocID="{2AE36B7C-79CD-478A-A778-C7B288A24401}" presName="childTextArrow" presStyleLbl="fgAccFollowNode1" presStyleIdx="5" presStyleCnt="6" custLinFactNeighborY="13981">
        <dgm:presLayoutVars>
          <dgm:bulletEnabled val="1"/>
        </dgm:presLayoutVars>
      </dgm:prSet>
      <dgm:spPr/>
      <dgm:t>
        <a:bodyPr/>
        <a:lstStyle/>
        <a:p>
          <a:endParaRPr kumimoji="1" lang="ja-JP" altLang="en-US"/>
        </a:p>
      </dgm:t>
    </dgm:pt>
  </dgm:ptLst>
  <dgm:cxnLst>
    <dgm:cxn modelId="{234CAD1F-F4F8-4952-BC56-CC5FE79BB0E3}" srcId="{EEFBF08E-95BD-4942-B0D1-39BDC834AC97}" destId="{75253608-4D4C-491D-8627-5490EF3020E5}" srcOrd="0" destOrd="0" parTransId="{E3D2C0FF-3D14-47D1-8F30-9845FD6F0B17}" sibTransId="{799C73F5-6799-4DC5-988F-6255585BC685}"/>
    <dgm:cxn modelId="{68379030-0F97-4BF5-AA54-C29CF7CF3261}" srcId="{56EDD2E8-C498-4442-AE70-71D04A7490A2}" destId="{566BCE4C-38DA-4BAD-BF28-C1D5021C663D}" srcOrd="1" destOrd="0" parTransId="{624C999B-7935-431A-B55F-8FE09816BA59}" sibTransId="{20957950-EF66-4122-B761-5D25521B94CD}"/>
    <dgm:cxn modelId="{FEB70CF0-BFB4-48A3-8FF2-953BF523591F}" srcId="{75253608-4D4C-491D-8627-5490EF3020E5}" destId="{F83BBCD3-D4E0-4677-897A-5E5E45710FF9}" srcOrd="0" destOrd="0" parTransId="{CFD2E4C4-6085-417B-85DA-55517D0CCEE5}" sibTransId="{8CBE580C-024B-48E9-B886-3467C1AEA704}"/>
    <dgm:cxn modelId="{E9D34222-60A9-4282-B015-33F9788C8A76}" srcId="{56EDD2E8-C498-4442-AE70-71D04A7490A2}" destId="{20CF7C17-38FF-433D-B1D8-CAF39D6B5A9A}" srcOrd="0" destOrd="0" parTransId="{7E53D06B-D064-4781-B683-C1D0B587DBE2}" sibTransId="{A01410DA-B1B0-43C9-9D28-89C780B8A407}"/>
    <dgm:cxn modelId="{0886571D-037B-4237-9803-A6C8DA5AEAD9}" type="presOf" srcId="{F83BBCD3-D4E0-4677-897A-5E5E45710FF9}" destId="{EE6C0D36-4BE9-4D65-A44B-C54EA64F4AAD}" srcOrd="0" destOrd="0" presId="urn:microsoft.com/office/officeart/2005/8/layout/process4"/>
    <dgm:cxn modelId="{70BA19F5-2CA1-46FD-9EE7-9C9FE29A6C1C}" type="presOf" srcId="{09091E66-2C1E-4CCC-824E-4C2B804A0A42}" destId="{EACD954D-EB1A-41A0-9103-54A72645B012}" srcOrd="0" destOrd="0" presId="urn:microsoft.com/office/officeart/2005/8/layout/process4"/>
    <dgm:cxn modelId="{DB159110-A778-4FEC-9EBE-8255998750B3}" srcId="{EEFBF08E-95BD-4942-B0D1-39BDC834AC97}" destId="{56EDD2E8-C498-4442-AE70-71D04A7490A2}" srcOrd="2" destOrd="0" parTransId="{CD4DF742-E844-47AF-A8B1-BDE30D984A8B}" sibTransId="{535B67A0-AC93-44FC-982D-4328F4171588}"/>
    <dgm:cxn modelId="{233F9139-CEBE-4ACA-9A93-E351C9A1F340}" type="presOf" srcId="{06D762EC-6315-42B7-9721-F138DE7C4694}" destId="{F33D2DE8-3C9F-420B-965A-50DEAD12C8A7}" srcOrd="0" destOrd="0" presId="urn:microsoft.com/office/officeart/2005/8/layout/process4"/>
    <dgm:cxn modelId="{B4396976-7B57-48BE-A332-F2B955F5E86D}" type="presOf" srcId="{566BCE4C-38DA-4BAD-BF28-C1D5021C663D}" destId="{F8EFD563-EA85-4349-B208-A7136DA7CACE}" srcOrd="0" destOrd="0" presId="urn:microsoft.com/office/officeart/2005/8/layout/process4"/>
    <dgm:cxn modelId="{4A0A1A2D-5732-4E6F-A3B7-9FCB5980B55E}" type="presOf" srcId="{EEFBF08E-95BD-4942-B0D1-39BDC834AC97}" destId="{507823AA-E220-47D0-8C4C-E68E6A4D79BB}" srcOrd="0" destOrd="0" presId="urn:microsoft.com/office/officeart/2005/8/layout/process4"/>
    <dgm:cxn modelId="{ADF0CFD1-96C0-45C3-9635-476BF90CC2D1}" type="presOf" srcId="{06D762EC-6315-42B7-9721-F138DE7C4694}" destId="{75A8269C-BE47-410F-8408-DAE56936D0C7}" srcOrd="1" destOrd="0" presId="urn:microsoft.com/office/officeart/2005/8/layout/process4"/>
    <dgm:cxn modelId="{8F05DF22-301A-4A81-919F-FEFCE4F406A4}" type="presOf" srcId="{2AE36B7C-79CD-478A-A778-C7B288A24401}" destId="{F78A4D4F-B35D-4988-A2EA-958BA9F4F9F2}" srcOrd="0" destOrd="0" presId="urn:microsoft.com/office/officeart/2005/8/layout/process4"/>
    <dgm:cxn modelId="{C901D7E7-FCA8-4F1A-86FF-250109863525}" type="presOf" srcId="{20CF7C17-38FF-433D-B1D8-CAF39D6B5A9A}" destId="{E0938DC5-1469-4426-AABF-CCA0BAA0CA2E}" srcOrd="0" destOrd="0" presId="urn:microsoft.com/office/officeart/2005/8/layout/process4"/>
    <dgm:cxn modelId="{48671A73-B515-466B-9C8D-66CD4C73687A}" type="presOf" srcId="{75253608-4D4C-491D-8627-5490EF3020E5}" destId="{F255DF3A-D0FE-4146-9024-3F4C199CD754}" srcOrd="1" destOrd="0" presId="urn:microsoft.com/office/officeart/2005/8/layout/process4"/>
    <dgm:cxn modelId="{962B0127-6684-4897-8F6B-B2788D9DE23C}" type="presOf" srcId="{56EDD2E8-C498-4442-AE70-71D04A7490A2}" destId="{8305E9D9-57B3-4CC3-9D21-08EBF242B025}" srcOrd="0" destOrd="0" presId="urn:microsoft.com/office/officeart/2005/8/layout/process4"/>
    <dgm:cxn modelId="{2A5F3EF2-C4B3-4F56-AD57-1835F68DD2C1}" type="presOf" srcId="{50E5AA97-C370-433E-ABC2-F8F6B47CDFA3}" destId="{41DED5C8-9689-4FE8-B819-E7D152902EE7}" srcOrd="0" destOrd="0" presId="urn:microsoft.com/office/officeart/2005/8/layout/process4"/>
    <dgm:cxn modelId="{D90CDCBC-3CA6-403B-B197-42B241BF4984}" type="presOf" srcId="{75253608-4D4C-491D-8627-5490EF3020E5}" destId="{BCD06824-A427-4F18-A1DF-870FA0C66D24}" srcOrd="0" destOrd="0" presId="urn:microsoft.com/office/officeart/2005/8/layout/process4"/>
    <dgm:cxn modelId="{9ADB8D19-DBDB-409A-975F-A00B87307F23}" srcId="{EEFBF08E-95BD-4942-B0D1-39BDC834AC97}" destId="{06D762EC-6315-42B7-9721-F138DE7C4694}" srcOrd="1" destOrd="0" parTransId="{DDC55733-E138-4B5F-A66B-4257D5F99114}" sibTransId="{F77A73DA-9905-40FB-B30A-58DA25749463}"/>
    <dgm:cxn modelId="{D0E57416-7F3A-411C-AA16-8DE370720456}" srcId="{06D762EC-6315-42B7-9721-F138DE7C4694}" destId="{50E5AA97-C370-433E-ABC2-F8F6B47CDFA3}" srcOrd="0" destOrd="0" parTransId="{BC34A9D0-D2A6-47B1-BFEB-A37680A4AF7A}" sibTransId="{BB84BE32-738A-4B57-82D4-DF482B061D5D}"/>
    <dgm:cxn modelId="{1BEDB5A0-560B-4DB7-B194-7F5CAFB9057F}" srcId="{75253608-4D4C-491D-8627-5490EF3020E5}" destId="{2AE36B7C-79CD-478A-A778-C7B288A24401}" srcOrd="1" destOrd="0" parTransId="{1FB6FD97-3CA6-48AB-9A11-3C9190F35C8B}" sibTransId="{2C50A584-835D-4BF5-B26F-57878A8124D5}"/>
    <dgm:cxn modelId="{1D81B0AA-05A6-42D1-8160-B48302A6A1B9}" srcId="{06D762EC-6315-42B7-9721-F138DE7C4694}" destId="{09091E66-2C1E-4CCC-824E-4C2B804A0A42}" srcOrd="1" destOrd="0" parTransId="{D95BECCC-5F15-4914-BCA4-FBBE107C7D41}" sibTransId="{14FFDA6A-9CA4-41AD-9E4C-B9783A30085E}"/>
    <dgm:cxn modelId="{07A71E3B-7E94-48F0-8F1D-D12F6813138E}" type="presOf" srcId="{56EDD2E8-C498-4442-AE70-71D04A7490A2}" destId="{71FCA7D8-D4CE-415C-B501-E483DFE2AC85}" srcOrd="1" destOrd="0" presId="urn:microsoft.com/office/officeart/2005/8/layout/process4"/>
    <dgm:cxn modelId="{04B8C57D-97EC-4D06-A52C-0DCB08528F94}" type="presParOf" srcId="{507823AA-E220-47D0-8C4C-E68E6A4D79BB}" destId="{ACC76DD2-7C85-4BB1-9738-87B74DDD91BE}" srcOrd="0" destOrd="0" presId="urn:microsoft.com/office/officeart/2005/8/layout/process4"/>
    <dgm:cxn modelId="{C55CAE27-60CC-49C4-B10D-E28D1A0171DE}" type="presParOf" srcId="{ACC76DD2-7C85-4BB1-9738-87B74DDD91BE}" destId="{8305E9D9-57B3-4CC3-9D21-08EBF242B025}" srcOrd="0" destOrd="0" presId="urn:microsoft.com/office/officeart/2005/8/layout/process4"/>
    <dgm:cxn modelId="{DF195A3A-8A34-4165-94B1-14E3231D512B}" type="presParOf" srcId="{ACC76DD2-7C85-4BB1-9738-87B74DDD91BE}" destId="{71FCA7D8-D4CE-415C-B501-E483DFE2AC85}" srcOrd="1" destOrd="0" presId="urn:microsoft.com/office/officeart/2005/8/layout/process4"/>
    <dgm:cxn modelId="{5C7DF5B4-98B2-4D9E-963D-1F7EB66F7403}" type="presParOf" srcId="{ACC76DD2-7C85-4BB1-9738-87B74DDD91BE}" destId="{2337280A-60FA-4BF3-930B-22F192A51BD3}" srcOrd="2" destOrd="0" presId="urn:microsoft.com/office/officeart/2005/8/layout/process4"/>
    <dgm:cxn modelId="{87F477C3-FF01-401F-BBF4-BDAF566AB495}" type="presParOf" srcId="{2337280A-60FA-4BF3-930B-22F192A51BD3}" destId="{E0938DC5-1469-4426-AABF-CCA0BAA0CA2E}" srcOrd="0" destOrd="0" presId="urn:microsoft.com/office/officeart/2005/8/layout/process4"/>
    <dgm:cxn modelId="{70E0EBAB-7BE3-480E-B0E9-AC10EF972E89}" type="presParOf" srcId="{2337280A-60FA-4BF3-930B-22F192A51BD3}" destId="{F8EFD563-EA85-4349-B208-A7136DA7CACE}" srcOrd="1" destOrd="0" presId="urn:microsoft.com/office/officeart/2005/8/layout/process4"/>
    <dgm:cxn modelId="{9D054646-AAA6-48DC-ACA0-B5192627DB9E}" type="presParOf" srcId="{507823AA-E220-47D0-8C4C-E68E6A4D79BB}" destId="{C19D97BB-90CD-4FBB-98CF-ECF79A81A248}" srcOrd="1" destOrd="0" presId="urn:microsoft.com/office/officeart/2005/8/layout/process4"/>
    <dgm:cxn modelId="{C6AA5D3E-3CC5-4C53-AF72-886E10CAA3F2}" type="presParOf" srcId="{507823AA-E220-47D0-8C4C-E68E6A4D79BB}" destId="{B0E4DEF8-0EB9-4F1B-9CEF-487B1CD4F685}" srcOrd="2" destOrd="0" presId="urn:microsoft.com/office/officeart/2005/8/layout/process4"/>
    <dgm:cxn modelId="{8AAA4DA8-22F9-4FDA-95FB-36DC5A2185C0}" type="presParOf" srcId="{B0E4DEF8-0EB9-4F1B-9CEF-487B1CD4F685}" destId="{F33D2DE8-3C9F-420B-965A-50DEAD12C8A7}" srcOrd="0" destOrd="0" presId="urn:microsoft.com/office/officeart/2005/8/layout/process4"/>
    <dgm:cxn modelId="{9DB5DD27-FF50-4229-9EE8-358BEC858CAF}" type="presParOf" srcId="{B0E4DEF8-0EB9-4F1B-9CEF-487B1CD4F685}" destId="{75A8269C-BE47-410F-8408-DAE56936D0C7}" srcOrd="1" destOrd="0" presId="urn:microsoft.com/office/officeart/2005/8/layout/process4"/>
    <dgm:cxn modelId="{3F2B4AA4-36F6-48E1-8DAF-8C97A72819C2}" type="presParOf" srcId="{B0E4DEF8-0EB9-4F1B-9CEF-487B1CD4F685}" destId="{19D32104-34D0-4071-A700-0C2B65CD422E}" srcOrd="2" destOrd="0" presId="urn:microsoft.com/office/officeart/2005/8/layout/process4"/>
    <dgm:cxn modelId="{BD9B5385-3456-4C56-AE74-0CFA3C0FE315}" type="presParOf" srcId="{19D32104-34D0-4071-A700-0C2B65CD422E}" destId="{41DED5C8-9689-4FE8-B819-E7D152902EE7}" srcOrd="0" destOrd="0" presId="urn:microsoft.com/office/officeart/2005/8/layout/process4"/>
    <dgm:cxn modelId="{38B1EE74-6613-4F45-B7CC-327E8B396BBA}" type="presParOf" srcId="{19D32104-34D0-4071-A700-0C2B65CD422E}" destId="{EACD954D-EB1A-41A0-9103-54A72645B012}" srcOrd="1" destOrd="0" presId="urn:microsoft.com/office/officeart/2005/8/layout/process4"/>
    <dgm:cxn modelId="{F722DBB8-DECD-4BD7-8F90-56C98B4FA84F}" type="presParOf" srcId="{507823AA-E220-47D0-8C4C-E68E6A4D79BB}" destId="{24906462-8082-46F8-94CD-98BF61C525E7}" srcOrd="3" destOrd="0" presId="urn:microsoft.com/office/officeart/2005/8/layout/process4"/>
    <dgm:cxn modelId="{8C768674-DECE-44BD-8583-7059C8A7FE82}" type="presParOf" srcId="{507823AA-E220-47D0-8C4C-E68E6A4D79BB}" destId="{39DA75DD-C4FD-4D10-96B9-8ABA5EE21AA8}" srcOrd="4" destOrd="0" presId="urn:microsoft.com/office/officeart/2005/8/layout/process4"/>
    <dgm:cxn modelId="{4D55EACC-24EE-4196-8F58-5DD43C755406}" type="presParOf" srcId="{39DA75DD-C4FD-4D10-96B9-8ABA5EE21AA8}" destId="{BCD06824-A427-4F18-A1DF-870FA0C66D24}" srcOrd="0" destOrd="0" presId="urn:microsoft.com/office/officeart/2005/8/layout/process4"/>
    <dgm:cxn modelId="{A1D30B73-1516-4C3B-901F-B8B538E6F896}" type="presParOf" srcId="{39DA75DD-C4FD-4D10-96B9-8ABA5EE21AA8}" destId="{F255DF3A-D0FE-4146-9024-3F4C199CD754}" srcOrd="1" destOrd="0" presId="urn:microsoft.com/office/officeart/2005/8/layout/process4"/>
    <dgm:cxn modelId="{5789C0ED-45A4-4671-96A5-AD5B9E888685}" type="presParOf" srcId="{39DA75DD-C4FD-4D10-96B9-8ABA5EE21AA8}" destId="{8E5ADBB2-671C-457E-8614-48E2A0A81144}" srcOrd="2" destOrd="0" presId="urn:microsoft.com/office/officeart/2005/8/layout/process4"/>
    <dgm:cxn modelId="{BCA6E0B3-82B1-40ED-B5D5-DD536115B783}" type="presParOf" srcId="{8E5ADBB2-671C-457E-8614-48E2A0A81144}" destId="{EE6C0D36-4BE9-4D65-A44B-C54EA64F4AAD}" srcOrd="0" destOrd="0" presId="urn:microsoft.com/office/officeart/2005/8/layout/process4"/>
    <dgm:cxn modelId="{50DF5712-B60C-4173-856D-779B88397BF9}" type="presParOf" srcId="{8E5ADBB2-671C-457E-8614-48E2A0A81144}" destId="{F78A4D4F-B35D-4988-A2EA-958BA9F4F9F2}"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FCA7D8-D4CE-415C-B501-E483DFE2AC85}">
      <dsp:nvSpPr>
        <dsp:cNvPr id="0" name=""/>
        <dsp:cNvSpPr/>
      </dsp:nvSpPr>
      <dsp:spPr>
        <a:xfrm>
          <a:off x="0" y="1903700"/>
          <a:ext cx="4718673" cy="578466"/>
        </a:xfrm>
        <a:prstGeom prst="rect">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kumimoji="1" lang="ja-JP" altLang="en-US" sz="1000" kern="1200" dirty="0" smtClean="0"/>
            <a:t>各地の出前セミナーの実施</a:t>
          </a:r>
          <a:endParaRPr kumimoji="1" lang="ja-JP" altLang="en-US" sz="1000" kern="1200" dirty="0"/>
        </a:p>
      </dsp:txBody>
      <dsp:txXfrm>
        <a:off x="0" y="1903700"/>
        <a:ext cx="4718673" cy="312371"/>
      </dsp:txXfrm>
    </dsp:sp>
    <dsp:sp modelId="{E0938DC5-1469-4426-AABF-CCA0BAA0CA2E}">
      <dsp:nvSpPr>
        <dsp:cNvPr id="0" name=""/>
        <dsp:cNvSpPr/>
      </dsp:nvSpPr>
      <dsp:spPr>
        <a:xfrm>
          <a:off x="12433" y="2210330"/>
          <a:ext cx="2359336" cy="381957"/>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kumimoji="1" lang="ja-JP" altLang="en-US" sz="1200" kern="1200" dirty="0" smtClean="0"/>
            <a:t>平成</a:t>
          </a:r>
          <a:r>
            <a:rPr kumimoji="1" lang="en-US" altLang="ja-JP" sz="1200" kern="1200" dirty="0" smtClean="0"/>
            <a:t>30</a:t>
          </a:r>
          <a:r>
            <a:rPr kumimoji="1" lang="ja-JP" altLang="en-US" sz="1200" kern="1200" dirty="0" smtClean="0"/>
            <a:t>年</a:t>
          </a:r>
          <a:r>
            <a:rPr kumimoji="1" lang="en-US" altLang="ja-JP" sz="1200" kern="1200" dirty="0" smtClean="0"/>
            <a:t>6</a:t>
          </a:r>
          <a:r>
            <a:rPr kumimoji="1" lang="ja-JP" altLang="en-US" sz="1200" kern="1200" dirty="0" smtClean="0"/>
            <a:t>月～平成</a:t>
          </a:r>
          <a:r>
            <a:rPr kumimoji="1" lang="en-US" altLang="ja-JP" sz="1200" kern="1200" dirty="0" smtClean="0"/>
            <a:t>31</a:t>
          </a:r>
          <a:r>
            <a:rPr kumimoji="1" lang="ja-JP" altLang="en-US" sz="1200" kern="1200" dirty="0" smtClean="0"/>
            <a:t>年</a:t>
          </a:r>
          <a:r>
            <a:rPr kumimoji="1" lang="en-US" altLang="ja-JP" sz="1200" kern="1200" dirty="0" smtClean="0"/>
            <a:t>2</a:t>
          </a:r>
          <a:r>
            <a:rPr kumimoji="1" lang="ja-JP" altLang="en-US" sz="1200" kern="1200" dirty="0" smtClean="0"/>
            <a:t>月まで</a:t>
          </a:r>
          <a:endParaRPr kumimoji="1" lang="ja-JP" altLang="en-US" sz="1200" kern="1200" dirty="0"/>
        </a:p>
      </dsp:txBody>
      <dsp:txXfrm>
        <a:off x="12433" y="2210330"/>
        <a:ext cx="2359336" cy="381957"/>
      </dsp:txXfrm>
    </dsp:sp>
    <dsp:sp modelId="{F8EFD563-EA85-4349-B208-A7136DA7CACE}">
      <dsp:nvSpPr>
        <dsp:cNvPr id="0" name=""/>
        <dsp:cNvSpPr/>
      </dsp:nvSpPr>
      <dsp:spPr>
        <a:xfrm>
          <a:off x="2359336" y="2210330"/>
          <a:ext cx="2359336" cy="381957"/>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99568" tIns="17780" rIns="99568" bIns="17780" numCol="1" spcCol="1270" anchor="ctr" anchorCtr="0">
          <a:noAutofit/>
        </a:bodyPr>
        <a:lstStyle/>
        <a:p>
          <a:pPr lvl="0" algn="l" defTabSz="622300">
            <a:lnSpc>
              <a:spcPct val="90000"/>
            </a:lnSpc>
            <a:spcBef>
              <a:spcPct val="0"/>
            </a:spcBef>
            <a:spcAft>
              <a:spcPct val="35000"/>
            </a:spcAft>
          </a:pPr>
          <a:r>
            <a:rPr kumimoji="1" lang="ja-JP" altLang="en-US" sz="1400" kern="1200" dirty="0" smtClean="0"/>
            <a:t>各地の出前セミナー開催</a:t>
          </a:r>
          <a:endParaRPr kumimoji="1" lang="ja-JP" altLang="en-US" sz="1400" kern="1200" dirty="0"/>
        </a:p>
      </dsp:txBody>
      <dsp:txXfrm>
        <a:off x="2359336" y="2210330"/>
        <a:ext cx="2359336" cy="381957"/>
      </dsp:txXfrm>
    </dsp:sp>
    <dsp:sp modelId="{75A8269C-BE47-410F-8408-DAE56936D0C7}">
      <dsp:nvSpPr>
        <dsp:cNvPr id="0" name=""/>
        <dsp:cNvSpPr/>
      </dsp:nvSpPr>
      <dsp:spPr>
        <a:xfrm rot="10800000">
          <a:off x="0" y="911500"/>
          <a:ext cx="4718673" cy="979982"/>
        </a:xfrm>
        <a:prstGeom prst="upArrowCallout">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kumimoji="1" lang="ja-JP" altLang="en-US" sz="1000" kern="1200" dirty="0" smtClean="0"/>
            <a:t>出前セミナー訪問個所決定</a:t>
          </a:r>
          <a:endParaRPr kumimoji="1" lang="ja-JP" altLang="en-US" sz="1000" kern="1200" dirty="0"/>
        </a:p>
      </dsp:txBody>
      <dsp:txXfrm rot="-10800000">
        <a:off x="0" y="911500"/>
        <a:ext cx="4718673" cy="343973"/>
      </dsp:txXfrm>
    </dsp:sp>
    <dsp:sp modelId="{41DED5C8-9689-4FE8-B819-E7D152902EE7}">
      <dsp:nvSpPr>
        <dsp:cNvPr id="0" name=""/>
        <dsp:cNvSpPr/>
      </dsp:nvSpPr>
      <dsp:spPr>
        <a:xfrm>
          <a:off x="0" y="1235881"/>
          <a:ext cx="2359336" cy="381842"/>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ja-JP" altLang="en-US" sz="1600" kern="1200" dirty="0" smtClean="0"/>
            <a:t>平成３０年６月８日（金）</a:t>
          </a:r>
          <a:endParaRPr kumimoji="1" lang="ja-JP" altLang="en-US" sz="1600" kern="1200" dirty="0"/>
        </a:p>
      </dsp:txBody>
      <dsp:txXfrm>
        <a:off x="0" y="1235881"/>
        <a:ext cx="2359336" cy="381842"/>
      </dsp:txXfrm>
    </dsp:sp>
    <dsp:sp modelId="{EACD954D-EB1A-41A0-9103-54A72645B012}">
      <dsp:nvSpPr>
        <dsp:cNvPr id="0" name=""/>
        <dsp:cNvSpPr/>
      </dsp:nvSpPr>
      <dsp:spPr>
        <a:xfrm>
          <a:off x="2359336" y="1235881"/>
          <a:ext cx="2359336" cy="381842"/>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99568" tIns="17780" rIns="99568" bIns="17780" numCol="1" spcCol="1270" anchor="ctr" anchorCtr="0">
          <a:noAutofit/>
        </a:bodyPr>
        <a:lstStyle/>
        <a:p>
          <a:pPr lvl="0" algn="l" defTabSz="622300">
            <a:lnSpc>
              <a:spcPct val="90000"/>
            </a:lnSpc>
            <a:spcBef>
              <a:spcPct val="0"/>
            </a:spcBef>
            <a:spcAft>
              <a:spcPct val="35000"/>
            </a:spcAft>
          </a:pPr>
          <a:r>
            <a:rPr kumimoji="1" lang="ja-JP" altLang="en-US" sz="1400" kern="1200" dirty="0" smtClean="0"/>
            <a:t>出前セミナー訪問個所決定</a:t>
          </a:r>
          <a:endParaRPr kumimoji="1" lang="ja-JP" altLang="en-US" sz="1400" kern="1200" dirty="0"/>
        </a:p>
      </dsp:txBody>
      <dsp:txXfrm>
        <a:off x="2359336" y="1235881"/>
        <a:ext cx="2359336" cy="381842"/>
      </dsp:txXfrm>
    </dsp:sp>
    <dsp:sp modelId="{F255DF3A-D0FE-4146-9024-3F4C199CD754}">
      <dsp:nvSpPr>
        <dsp:cNvPr id="0" name=""/>
        <dsp:cNvSpPr/>
      </dsp:nvSpPr>
      <dsp:spPr>
        <a:xfrm rot="10800000">
          <a:off x="0" y="35206"/>
          <a:ext cx="4718673" cy="947838"/>
        </a:xfrm>
        <a:prstGeom prst="upArrowCallout">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kumimoji="1" lang="ja-JP" altLang="en-US" sz="1000" kern="1200" dirty="0" smtClean="0"/>
            <a:t>　　　　調査票と出前セミナー申込書提出（事務局へ）</a:t>
          </a:r>
          <a:endParaRPr kumimoji="1" lang="ja-JP" altLang="en-US" sz="1000" kern="1200" dirty="0"/>
        </a:p>
      </dsp:txBody>
      <dsp:txXfrm rot="-10800000">
        <a:off x="0" y="35206"/>
        <a:ext cx="4718673" cy="332691"/>
      </dsp:txXfrm>
    </dsp:sp>
    <dsp:sp modelId="{EE6C0D36-4BE9-4D65-A44B-C54EA64F4AAD}">
      <dsp:nvSpPr>
        <dsp:cNvPr id="0" name=""/>
        <dsp:cNvSpPr/>
      </dsp:nvSpPr>
      <dsp:spPr>
        <a:xfrm>
          <a:off x="0" y="337811"/>
          <a:ext cx="2359336" cy="381842"/>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ja-JP" altLang="en-US" sz="1600" kern="1200" dirty="0" smtClean="0"/>
            <a:t>平成３０年５月１１日（金）</a:t>
          </a:r>
          <a:endParaRPr kumimoji="1" lang="ja-JP" altLang="en-US" sz="1600" kern="1200" dirty="0"/>
        </a:p>
      </dsp:txBody>
      <dsp:txXfrm>
        <a:off x="0" y="337811"/>
        <a:ext cx="2359336" cy="381842"/>
      </dsp:txXfrm>
    </dsp:sp>
    <dsp:sp modelId="{F78A4D4F-B35D-4988-A2EA-958BA9F4F9F2}">
      <dsp:nvSpPr>
        <dsp:cNvPr id="0" name=""/>
        <dsp:cNvSpPr/>
      </dsp:nvSpPr>
      <dsp:spPr>
        <a:xfrm>
          <a:off x="2359336" y="337811"/>
          <a:ext cx="2359336" cy="381842"/>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99568" tIns="17780" rIns="99568" bIns="17780" numCol="1" spcCol="1270" anchor="ctr" anchorCtr="0">
          <a:noAutofit/>
        </a:bodyPr>
        <a:lstStyle/>
        <a:p>
          <a:pPr lvl="0" algn="l" defTabSz="622300">
            <a:lnSpc>
              <a:spcPct val="90000"/>
            </a:lnSpc>
            <a:spcBef>
              <a:spcPct val="0"/>
            </a:spcBef>
            <a:spcAft>
              <a:spcPct val="35000"/>
            </a:spcAft>
          </a:pPr>
          <a:r>
            <a:rPr kumimoji="1" lang="ja-JP" altLang="en-US" sz="1400" kern="1200" dirty="0" smtClean="0"/>
            <a:t>締め切り</a:t>
          </a:r>
          <a:endParaRPr kumimoji="1" lang="ja-JP" altLang="en-US" sz="1400" kern="1200" dirty="0"/>
        </a:p>
      </dsp:txBody>
      <dsp:txXfrm>
        <a:off x="2359336" y="337811"/>
        <a:ext cx="2359336" cy="38184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12" tIns="45706" rIns="91412" bIns="45706" rtlCol="0"/>
          <a:lstStyle>
            <a:lvl1pPr algn="r">
              <a:defRPr sz="1200"/>
            </a:lvl1pPr>
          </a:lstStyle>
          <a:p>
            <a:fld id="{A85D02F3-9811-489C-98EE-3F505B620F3A}" type="datetimeFigureOut">
              <a:rPr kumimoji="1" lang="ja-JP" altLang="en-US" smtClean="0"/>
              <a:pPr/>
              <a:t>2018/4/17</a:t>
            </a:fld>
            <a:endParaRPr kumimoji="1" lang="ja-JP" altLang="en-US"/>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12" tIns="45706" rIns="91412" bIns="4570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12" tIns="45706" rIns="91412" bIns="45706" rtlCol="0" anchor="b"/>
          <a:lstStyle>
            <a:lvl1pPr algn="r">
              <a:defRPr sz="1200"/>
            </a:lvl1pPr>
          </a:lstStyle>
          <a:p>
            <a:fld id="{8F85B5EF-3586-4FE7-A9C2-A3FF76445CFC}" type="slidenum">
              <a:rPr kumimoji="1" lang="ja-JP" altLang="en-US" smtClean="0"/>
              <a:pPr/>
              <a:t>‹#›</a:t>
            </a:fld>
            <a:endParaRPr kumimoji="1" lang="ja-JP" altLang="en-US"/>
          </a:p>
        </p:txBody>
      </p:sp>
    </p:spTree>
    <p:extLst>
      <p:ext uri="{BB962C8B-B14F-4D97-AF65-F5344CB8AC3E}">
        <p14:creationId xmlns:p14="http://schemas.microsoft.com/office/powerpoint/2010/main" val="42776550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290056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2508972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6"/>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6"/>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4182755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337516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3077868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3327300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2018563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837918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1245143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4082627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EAC220-F2E5-47EE-9666-FFBA1C9E0F8E}" type="datetimeFigureOut">
              <a:rPr kumimoji="1" lang="ja-JP" altLang="en-US" smtClean="0"/>
              <a:pPr/>
              <a:t>2018/4/17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1380199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CEAC220-F2E5-47EE-9666-FFBA1C9E0F8E}" type="datetimeFigureOut">
              <a:rPr kumimoji="1" lang="ja-JP" altLang="en-US" smtClean="0"/>
              <a:pPr/>
              <a:t>2018/4/17</a:t>
            </a:fld>
            <a:endParaRPr kumimoji="1" lang="ja-JP" altLang="en-US"/>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7834CB9-70A5-41E3-8725-18AD4151C67B}" type="slidenum">
              <a:rPr kumimoji="1" lang="ja-JP" altLang="en-US" smtClean="0"/>
              <a:pPr/>
              <a:t>‹#›</a:t>
            </a:fld>
            <a:endParaRPr kumimoji="1" lang="ja-JP" altLang="en-US"/>
          </a:p>
        </p:txBody>
      </p:sp>
    </p:spTree>
    <p:extLst>
      <p:ext uri="{BB962C8B-B14F-4D97-AF65-F5344CB8AC3E}">
        <p14:creationId xmlns:p14="http://schemas.microsoft.com/office/powerpoint/2010/main" val="392596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8640" y="841630"/>
            <a:ext cx="6408712" cy="720079"/>
          </a:xfrm>
        </p:spPr>
        <p:txBody>
          <a:bodyPr anchor="t">
            <a:normAutofit fontScale="90000"/>
          </a:bodyPr>
          <a:lstStyle/>
          <a:p>
            <a:r>
              <a:rPr lang="ja-JP" altLang="en-US" sz="2200" dirty="0" smtClean="0">
                <a:latin typeface="+mj-ea"/>
              </a:rPr>
              <a:t>観光資源の磨き上げに関するご案内</a:t>
            </a:r>
            <a:r>
              <a:rPr lang="en-US" altLang="ja-JP" sz="2200" dirty="0" smtClean="0">
                <a:latin typeface="+mj-ea"/>
              </a:rPr>
              <a:t/>
            </a:r>
            <a:br>
              <a:rPr lang="en-US" altLang="ja-JP" sz="2200" dirty="0" smtClean="0">
                <a:latin typeface="+mj-ea"/>
              </a:rPr>
            </a:br>
            <a:r>
              <a:rPr lang="ja-JP" altLang="en-US" sz="1800" dirty="0" smtClean="0">
                <a:latin typeface="+mj-ea"/>
              </a:rPr>
              <a:t>（出前セミナー）</a:t>
            </a:r>
            <a:r>
              <a:rPr lang="en-US" altLang="ja-JP" sz="1800" dirty="0" smtClean="0">
                <a:latin typeface="ＭＳ 明朝" pitchFamily="17" charset="-128"/>
                <a:ea typeface="ＭＳ 明朝" pitchFamily="17" charset="-128"/>
              </a:rPr>
              <a:t/>
            </a:r>
            <a:br>
              <a:rPr lang="en-US" altLang="ja-JP" sz="1800" dirty="0" smtClean="0">
                <a:latin typeface="ＭＳ 明朝" pitchFamily="17" charset="-128"/>
                <a:ea typeface="ＭＳ 明朝" pitchFamily="17" charset="-128"/>
              </a:rPr>
            </a:br>
            <a:r>
              <a:rPr lang="en-US" altLang="ja-JP" sz="1600" dirty="0" smtClean="0">
                <a:latin typeface="ＭＳ 明朝" pitchFamily="17" charset="-128"/>
                <a:ea typeface="ＭＳ 明朝" pitchFamily="17" charset="-128"/>
              </a:rPr>
              <a:t/>
            </a:r>
            <a:br>
              <a:rPr lang="en-US" altLang="ja-JP" sz="1600" dirty="0" smtClean="0">
                <a:latin typeface="ＭＳ 明朝" pitchFamily="17" charset="-128"/>
                <a:ea typeface="ＭＳ 明朝" pitchFamily="17" charset="-128"/>
              </a:rPr>
            </a:br>
            <a:r>
              <a:rPr lang="en-US" altLang="ja-JP" sz="1200" dirty="0" smtClean="0"/>
              <a:t/>
            </a:r>
            <a:br>
              <a:rPr lang="en-US" altLang="ja-JP" sz="1200" dirty="0" smtClean="0"/>
            </a:br>
            <a:r>
              <a:rPr lang="en-US" altLang="ja-JP" sz="1200" dirty="0" smtClean="0"/>
              <a:t/>
            </a:r>
            <a:br>
              <a:rPr lang="en-US" altLang="ja-JP" sz="1200" dirty="0" smtClean="0"/>
            </a:br>
            <a:r>
              <a:rPr lang="en-US" altLang="ja-JP" sz="1200" dirty="0" smtClean="0"/>
              <a:t/>
            </a:r>
            <a:br>
              <a:rPr lang="en-US" altLang="ja-JP" sz="1200" dirty="0" smtClean="0"/>
            </a:br>
            <a:r>
              <a:rPr lang="en-US" altLang="ja-JP" sz="1200" dirty="0" smtClean="0"/>
              <a:t/>
            </a:r>
            <a:br>
              <a:rPr lang="en-US" altLang="ja-JP" sz="1200" dirty="0" smtClean="0"/>
            </a:br>
            <a:r>
              <a:rPr lang="en-US" altLang="ja-JP" sz="1200" dirty="0" smtClean="0"/>
              <a:t/>
            </a:r>
            <a:br>
              <a:rPr lang="en-US" altLang="ja-JP" sz="1200" dirty="0" smtClean="0"/>
            </a:br>
            <a:r>
              <a:rPr lang="en-US" altLang="ja-JP" sz="1200" dirty="0" smtClean="0"/>
              <a:t/>
            </a:r>
            <a:br>
              <a:rPr lang="en-US" altLang="ja-JP" sz="1200" dirty="0" smtClean="0"/>
            </a:br>
            <a:endParaRPr kumimoji="1" lang="ja-JP" altLang="en-US" sz="1200" dirty="0"/>
          </a:p>
        </p:txBody>
      </p:sp>
      <p:graphicFrame>
        <p:nvGraphicFramePr>
          <p:cNvPr id="5" name="図表 4"/>
          <p:cNvGraphicFramePr/>
          <p:nvPr>
            <p:extLst>
              <p:ext uri="{D42A27DB-BD31-4B8C-83A1-F6EECF244321}">
                <p14:modId xmlns:p14="http://schemas.microsoft.com/office/powerpoint/2010/main" val="2075200899"/>
              </p:ext>
            </p:extLst>
          </p:nvPr>
        </p:nvGraphicFramePr>
        <p:xfrm>
          <a:off x="332656" y="6012160"/>
          <a:ext cx="4718673"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正方形/長方形 7"/>
          <p:cNvSpPr/>
          <p:nvPr/>
        </p:nvSpPr>
        <p:spPr>
          <a:xfrm>
            <a:off x="119645" y="1484320"/>
            <a:ext cx="6858000" cy="4085734"/>
          </a:xfrm>
          <a:prstGeom prst="rect">
            <a:avLst/>
          </a:prstGeom>
        </p:spPr>
        <p:txBody>
          <a:bodyPr wrap="square">
            <a:spAutoFit/>
          </a:bodyPr>
          <a:lstStyle/>
          <a:p>
            <a:r>
              <a:rPr lang="ja-JP" altLang="en-US" sz="1400" dirty="0" smtClean="0">
                <a:latin typeface="+mn-ea"/>
              </a:rPr>
              <a:t>■現地調査・意見交換会実施に向けた</a:t>
            </a:r>
            <a:r>
              <a:rPr lang="en-US" altLang="ja-JP" sz="1400" dirty="0" smtClean="0">
                <a:latin typeface="+mn-ea"/>
              </a:rPr>
              <a:t>『</a:t>
            </a:r>
            <a:r>
              <a:rPr lang="ja-JP" altLang="en-US" sz="1400" dirty="0" smtClean="0">
                <a:latin typeface="+mn-ea"/>
              </a:rPr>
              <a:t>出前セミナー申込書</a:t>
            </a:r>
            <a:r>
              <a:rPr lang="en-US" altLang="ja-JP" sz="1400" dirty="0" smtClean="0">
                <a:latin typeface="+mn-ea"/>
              </a:rPr>
              <a:t>』</a:t>
            </a:r>
            <a:r>
              <a:rPr lang="ja-JP" altLang="en-US" sz="1400" dirty="0" smtClean="0">
                <a:latin typeface="+mn-ea"/>
              </a:rPr>
              <a:t>ご提出のお願い</a:t>
            </a:r>
            <a:endParaRPr lang="en-US" altLang="ja-JP" sz="1400" b="1" dirty="0" smtClean="0">
              <a:latin typeface="+mn-ea"/>
            </a:endParaRPr>
          </a:p>
          <a:p>
            <a:r>
              <a:rPr lang="ja-JP" altLang="en-US" sz="1200" dirty="0" smtClean="0">
                <a:latin typeface="ＭＳ 明朝" pitchFamily="17" charset="-128"/>
                <a:ea typeface="ＭＳ 明朝" pitchFamily="17" charset="-128"/>
              </a:rPr>
              <a:t>　</a:t>
            </a:r>
            <a:r>
              <a:rPr lang="en-US" altLang="ja-JP" sz="1200" u="sng" dirty="0" smtClean="0">
                <a:latin typeface="ＭＳ 明朝" pitchFamily="17" charset="-128"/>
                <a:ea typeface="ＭＳ 明朝" pitchFamily="17" charset="-128"/>
              </a:rPr>
              <a:t>(</a:t>
            </a:r>
            <a:r>
              <a:rPr lang="ja-JP" altLang="en-US" sz="1200" u="sng" dirty="0" smtClean="0">
                <a:latin typeface="ＭＳ 明朝" pitchFamily="17" charset="-128"/>
                <a:ea typeface="ＭＳ 明朝" pitchFamily="17" charset="-128"/>
              </a:rPr>
              <a:t>目的</a:t>
            </a:r>
            <a:r>
              <a:rPr lang="en-US" altLang="ja-JP" sz="1200" u="sng" dirty="0" smtClean="0">
                <a:latin typeface="ＭＳ 明朝" pitchFamily="17" charset="-128"/>
                <a:ea typeface="ＭＳ 明朝" pitchFamily="17" charset="-128"/>
              </a:rPr>
              <a:t>)</a:t>
            </a:r>
          </a:p>
          <a:p>
            <a:r>
              <a:rPr lang="ja-JP" altLang="en-US" sz="1200" dirty="0" smtClean="0">
                <a:latin typeface="ＭＳ 明朝" pitchFamily="17" charset="-128"/>
                <a:ea typeface="ＭＳ 明朝" pitchFamily="17" charset="-128"/>
              </a:rPr>
              <a:t>　・観光</a:t>
            </a:r>
            <a:r>
              <a:rPr lang="ja-JP" altLang="en-US" sz="1200" dirty="0">
                <a:latin typeface="ＭＳ 明朝" pitchFamily="17" charset="-128"/>
                <a:ea typeface="ＭＳ 明朝" pitchFamily="17" charset="-128"/>
              </a:rPr>
              <a:t>資源</a:t>
            </a:r>
            <a:r>
              <a:rPr lang="ja-JP" altLang="en-US" sz="1200" dirty="0" smtClean="0">
                <a:latin typeface="ＭＳ 明朝" pitchFamily="17" charset="-128"/>
                <a:ea typeface="ＭＳ 明朝" pitchFamily="17" charset="-128"/>
              </a:rPr>
              <a:t>の磨き上げのため、外国人有識者</a:t>
            </a:r>
            <a:r>
              <a:rPr lang="ja-JP" altLang="en-US" sz="1200" dirty="0">
                <a:latin typeface="ＭＳ 明朝" pitchFamily="17" charset="-128"/>
                <a:ea typeface="ＭＳ 明朝" pitchFamily="17" charset="-128"/>
              </a:rPr>
              <a:t>や留学生</a:t>
            </a:r>
            <a:r>
              <a:rPr lang="ja-JP" altLang="en-US" sz="1200" dirty="0" smtClean="0">
                <a:latin typeface="ＭＳ 明朝" pitchFamily="17" charset="-128"/>
                <a:ea typeface="ＭＳ 明朝" pitchFamily="17" charset="-128"/>
              </a:rPr>
              <a:t>が現地に</a:t>
            </a:r>
            <a:r>
              <a:rPr lang="ja-JP" altLang="en-US" sz="1200" dirty="0">
                <a:latin typeface="ＭＳ 明朝" pitchFamily="17" charset="-128"/>
                <a:ea typeface="ＭＳ 明朝" pitchFamily="17" charset="-128"/>
              </a:rPr>
              <a:t>赴き</a:t>
            </a:r>
            <a:r>
              <a:rPr lang="ja-JP" altLang="en-US" sz="1200" dirty="0" smtClean="0">
                <a:latin typeface="ＭＳ 明朝" pitchFamily="17" charset="-128"/>
                <a:ea typeface="ＭＳ 明朝" pitchFamily="17" charset="-128"/>
              </a:rPr>
              <a:t>、観光資源等を</a:t>
            </a:r>
            <a:endParaRPr lang="en-US" altLang="ja-JP" sz="1200" dirty="0" smtClean="0">
              <a:latin typeface="ＭＳ 明朝" pitchFamily="17" charset="-128"/>
              <a:ea typeface="ＭＳ 明朝" pitchFamily="17" charset="-128"/>
            </a:endParaRPr>
          </a:p>
          <a:p>
            <a:r>
              <a:rPr lang="ja-JP" altLang="en-US" sz="1200" dirty="0" smtClean="0">
                <a:latin typeface="ＭＳ 明朝" pitchFamily="17" charset="-128"/>
                <a:ea typeface="ＭＳ 明朝" pitchFamily="17" charset="-128"/>
              </a:rPr>
              <a:t>　　実際</a:t>
            </a:r>
            <a:r>
              <a:rPr lang="ja-JP" altLang="en-US" sz="1200" dirty="0">
                <a:latin typeface="ＭＳ 明朝" pitchFamily="17" charset="-128"/>
                <a:ea typeface="ＭＳ 明朝" pitchFamily="17" charset="-128"/>
              </a:rPr>
              <a:t>に見て</a:t>
            </a:r>
            <a:r>
              <a:rPr lang="ja-JP" altLang="en-US" sz="1200" dirty="0" smtClean="0">
                <a:latin typeface="ＭＳ 明朝" pitchFamily="17" charset="-128"/>
                <a:ea typeface="ＭＳ 明朝" pitchFamily="17" charset="-128"/>
              </a:rPr>
              <a:t>検証し、地域の皆様との意見</a:t>
            </a:r>
            <a:r>
              <a:rPr lang="ja-JP" altLang="en-US" sz="1200" dirty="0">
                <a:latin typeface="ＭＳ 明朝" pitchFamily="17" charset="-128"/>
                <a:ea typeface="ＭＳ 明朝" pitchFamily="17" charset="-128"/>
              </a:rPr>
              <a:t>交換会を実施します</a:t>
            </a:r>
            <a:r>
              <a:rPr lang="ja-JP" altLang="en-US" sz="1200" dirty="0" smtClean="0">
                <a:latin typeface="ＭＳ 明朝" pitchFamily="17" charset="-128"/>
                <a:ea typeface="ＭＳ 明朝" pitchFamily="17" charset="-128"/>
              </a:rPr>
              <a:t>。</a:t>
            </a:r>
            <a:endParaRPr lang="en-US" altLang="ja-JP" sz="1200" dirty="0" smtClean="0">
              <a:latin typeface="ＭＳ 明朝" pitchFamily="17" charset="-128"/>
              <a:ea typeface="ＭＳ 明朝" pitchFamily="17" charset="-128"/>
            </a:endParaRPr>
          </a:p>
          <a:p>
            <a:endParaRPr lang="en-US" altLang="ja-JP" sz="700" dirty="0" smtClean="0">
              <a:latin typeface="ＭＳ 明朝" pitchFamily="17" charset="-128"/>
              <a:ea typeface="ＭＳ 明朝" pitchFamily="17" charset="-128"/>
            </a:endParaRPr>
          </a:p>
          <a:p>
            <a:r>
              <a:rPr lang="ja-JP" altLang="en-US" sz="1200" b="1" dirty="0" smtClean="0">
                <a:latin typeface="ＭＳ 明朝" pitchFamily="17" charset="-128"/>
                <a:ea typeface="ＭＳ 明朝" pitchFamily="17" charset="-128"/>
              </a:rPr>
              <a:t>　</a:t>
            </a:r>
            <a:r>
              <a:rPr lang="en-US" altLang="ja-JP" sz="1200" b="1" u="sng" dirty="0" smtClean="0">
                <a:latin typeface="ＭＳ 明朝" pitchFamily="17" charset="-128"/>
                <a:ea typeface="ＭＳ 明朝" pitchFamily="17" charset="-128"/>
              </a:rPr>
              <a:t>(</a:t>
            </a:r>
            <a:r>
              <a:rPr lang="ja-JP" altLang="en-US" sz="1200" b="1" u="sng" dirty="0" smtClean="0">
                <a:latin typeface="ＭＳ 明朝" pitchFamily="17" charset="-128"/>
                <a:ea typeface="ＭＳ 明朝" pitchFamily="17" charset="-128"/>
              </a:rPr>
              <a:t>費用</a:t>
            </a:r>
            <a:r>
              <a:rPr lang="en-US" altLang="ja-JP" sz="1200" b="1" u="sng" dirty="0" smtClean="0">
                <a:latin typeface="ＭＳ 明朝" pitchFamily="17" charset="-128"/>
                <a:ea typeface="ＭＳ 明朝" pitchFamily="17" charset="-128"/>
              </a:rPr>
              <a:t>)</a:t>
            </a:r>
            <a:r>
              <a:rPr lang="ja-JP" altLang="en-US" sz="1200" dirty="0" smtClean="0">
                <a:latin typeface="ＭＳ 明朝" pitchFamily="17" charset="-128"/>
                <a:ea typeface="ＭＳ 明朝" pitchFamily="17" charset="-128"/>
              </a:rPr>
              <a:t>無料</a:t>
            </a:r>
            <a:endParaRPr lang="en-US" altLang="ja-JP" sz="1200" dirty="0" smtClean="0">
              <a:latin typeface="ＭＳ 明朝" pitchFamily="17" charset="-128"/>
              <a:ea typeface="ＭＳ 明朝" pitchFamily="17" charset="-128"/>
            </a:endParaRPr>
          </a:p>
          <a:p>
            <a:r>
              <a:rPr lang="ja-JP" altLang="en-US" sz="1200" dirty="0" smtClean="0">
                <a:latin typeface="ＭＳ 明朝" pitchFamily="17" charset="-128"/>
                <a:ea typeface="ＭＳ 明朝" pitchFamily="17" charset="-128"/>
              </a:rPr>
              <a:t>　</a:t>
            </a:r>
            <a:r>
              <a:rPr lang="en-US" altLang="ja-JP" sz="1000" dirty="0" smtClean="0">
                <a:latin typeface="ＭＳ 明朝" pitchFamily="17" charset="-128"/>
                <a:ea typeface="ＭＳ 明朝" pitchFamily="17" charset="-128"/>
              </a:rPr>
              <a:t>※</a:t>
            </a:r>
            <a:r>
              <a:rPr lang="ja-JP" altLang="en-US" sz="1000" dirty="0" smtClean="0">
                <a:latin typeface="ＭＳ 明朝" pitchFamily="17" charset="-128"/>
                <a:ea typeface="ＭＳ 明朝" pitchFamily="17" charset="-128"/>
              </a:rPr>
              <a:t>原則として、無料ですが、状況に応じて、ご相談させて頂きます。</a:t>
            </a:r>
            <a:endParaRPr lang="en-US" altLang="ja-JP" sz="1000" dirty="0" smtClean="0">
              <a:latin typeface="ＭＳ 明朝" pitchFamily="17" charset="-128"/>
              <a:ea typeface="ＭＳ 明朝" pitchFamily="17" charset="-128"/>
            </a:endParaRPr>
          </a:p>
          <a:p>
            <a:endParaRPr lang="en-US" altLang="ja-JP" sz="900" dirty="0" smtClean="0">
              <a:latin typeface="ＭＳ 明朝" pitchFamily="17" charset="-128"/>
              <a:ea typeface="ＭＳ 明朝" pitchFamily="17" charset="-128"/>
            </a:endParaRPr>
          </a:p>
          <a:p>
            <a:r>
              <a:rPr lang="ja-JP" altLang="en-US" sz="1200" b="1" dirty="0" smtClean="0">
                <a:latin typeface="ＭＳ 明朝" pitchFamily="17" charset="-128"/>
                <a:ea typeface="ＭＳ 明朝" pitchFamily="17" charset="-128"/>
              </a:rPr>
              <a:t>　</a:t>
            </a:r>
            <a:r>
              <a:rPr lang="en-US" altLang="ja-JP" sz="1200" b="1" u="sng" dirty="0" smtClean="0">
                <a:latin typeface="ＭＳ 明朝" pitchFamily="17" charset="-128"/>
                <a:ea typeface="ＭＳ 明朝" pitchFamily="17" charset="-128"/>
              </a:rPr>
              <a:t>(</a:t>
            </a:r>
            <a:r>
              <a:rPr lang="ja-JP" altLang="en-US" sz="1200" b="1" u="sng" dirty="0" smtClean="0">
                <a:latin typeface="ＭＳ 明朝" pitchFamily="17" charset="-128"/>
                <a:ea typeface="ＭＳ 明朝" pitchFamily="17" charset="-128"/>
              </a:rPr>
              <a:t>所要時間</a:t>
            </a:r>
            <a:r>
              <a:rPr lang="en-US" altLang="ja-JP" sz="1200" b="1" u="sng" dirty="0" smtClean="0">
                <a:latin typeface="ＭＳ 明朝" pitchFamily="17" charset="-128"/>
                <a:ea typeface="ＭＳ 明朝" pitchFamily="17" charset="-128"/>
              </a:rPr>
              <a:t>)</a:t>
            </a:r>
            <a:r>
              <a:rPr lang="ja-JP" altLang="en-US" sz="1200" dirty="0" smtClean="0">
                <a:latin typeface="ＭＳ 明朝" pitchFamily="17" charset="-128"/>
                <a:ea typeface="ＭＳ 明朝" pitchFamily="17" charset="-128"/>
              </a:rPr>
              <a:t> 半日程度</a:t>
            </a:r>
            <a:r>
              <a:rPr lang="ja-JP" altLang="en-US" sz="1000" dirty="0" smtClean="0">
                <a:latin typeface="ＭＳ 明朝" pitchFamily="17" charset="-128"/>
                <a:ea typeface="ＭＳ 明朝" pitchFamily="17" charset="-128"/>
              </a:rPr>
              <a:t>（現地調査、意見交換会含む</a:t>
            </a:r>
            <a:r>
              <a:rPr lang="ja-JP" altLang="en-US" sz="1200" dirty="0" smtClean="0">
                <a:latin typeface="ＭＳ 明朝" pitchFamily="17" charset="-128"/>
                <a:ea typeface="ＭＳ 明朝" pitchFamily="17" charset="-128"/>
              </a:rPr>
              <a:t>）</a:t>
            </a:r>
            <a:endParaRPr lang="en-US" altLang="ja-JP" sz="1200" dirty="0" smtClean="0">
              <a:latin typeface="ＭＳ 明朝" pitchFamily="17" charset="-128"/>
              <a:ea typeface="ＭＳ 明朝" pitchFamily="17" charset="-128"/>
            </a:endParaRPr>
          </a:p>
          <a:p>
            <a:endParaRPr lang="en-US" altLang="ja-JP" sz="1100" dirty="0" smtClean="0">
              <a:latin typeface="ＭＳ 明朝" pitchFamily="17" charset="-128"/>
              <a:ea typeface="ＭＳ 明朝" pitchFamily="17" charset="-128"/>
            </a:endParaRPr>
          </a:p>
          <a:p>
            <a:r>
              <a:rPr lang="ja-JP" altLang="en-US" sz="1200" b="1" dirty="0" smtClean="0">
                <a:latin typeface="ＭＳ 明朝" pitchFamily="17" charset="-128"/>
                <a:ea typeface="ＭＳ 明朝" pitchFamily="17" charset="-128"/>
              </a:rPr>
              <a:t>　</a:t>
            </a:r>
            <a:r>
              <a:rPr lang="en-US" altLang="ja-JP" sz="1200" b="1" u="sng" dirty="0" smtClean="0">
                <a:latin typeface="ＭＳ 明朝" pitchFamily="17" charset="-128"/>
                <a:ea typeface="ＭＳ 明朝" pitchFamily="17" charset="-128"/>
              </a:rPr>
              <a:t>(</a:t>
            </a:r>
            <a:r>
              <a:rPr lang="ja-JP" altLang="en-US" sz="1200" b="1" u="sng" dirty="0" smtClean="0">
                <a:latin typeface="ＭＳ 明朝" pitchFamily="17" charset="-128"/>
                <a:ea typeface="ＭＳ 明朝" pitchFamily="17" charset="-128"/>
              </a:rPr>
              <a:t>派遣する外国人有識者・留学生について</a:t>
            </a:r>
            <a:r>
              <a:rPr lang="en-US" altLang="ja-JP" sz="1200" b="1" u="sng" dirty="0" smtClean="0">
                <a:latin typeface="ＭＳ 明朝" pitchFamily="17" charset="-128"/>
                <a:ea typeface="ＭＳ 明朝" pitchFamily="17" charset="-128"/>
              </a:rPr>
              <a:t>)</a:t>
            </a:r>
          </a:p>
          <a:p>
            <a:r>
              <a:rPr lang="ja-JP" altLang="en-US" sz="1200" dirty="0">
                <a:latin typeface="ＭＳ 明朝" pitchFamily="17" charset="-128"/>
                <a:ea typeface="ＭＳ 明朝" pitchFamily="17" charset="-128"/>
              </a:rPr>
              <a:t>　</a:t>
            </a:r>
            <a:r>
              <a:rPr lang="ja-JP" altLang="en-US" sz="1200" dirty="0" smtClean="0">
                <a:latin typeface="ＭＳ 明朝" pitchFamily="17" charset="-128"/>
                <a:ea typeface="ＭＳ 明朝" pitchFamily="17" charset="-128"/>
              </a:rPr>
              <a:t>外国人有識者、留学生等を合計で３名程度派遣します。</a:t>
            </a:r>
            <a:endParaRPr lang="en-US" altLang="ja-JP" sz="1200" dirty="0">
              <a:latin typeface="ＭＳ 明朝" pitchFamily="17" charset="-128"/>
              <a:ea typeface="ＭＳ 明朝" pitchFamily="17" charset="-128"/>
            </a:endParaRPr>
          </a:p>
          <a:p>
            <a:r>
              <a:rPr lang="ja-JP" altLang="en-US" sz="1200" dirty="0" smtClean="0">
                <a:latin typeface="ＭＳ 明朝" pitchFamily="17" charset="-128"/>
                <a:ea typeface="ＭＳ 明朝" pitchFamily="17" charset="-128"/>
              </a:rPr>
              <a:t>　・外国人有識者　観光的</a:t>
            </a:r>
            <a:r>
              <a:rPr lang="ja-JP" altLang="en-US" sz="1200" dirty="0">
                <a:latin typeface="ＭＳ 明朝" pitchFamily="17" charset="-128"/>
                <a:ea typeface="ＭＳ 明朝" pitchFamily="17" charset="-128"/>
              </a:rPr>
              <a:t>な視点</a:t>
            </a:r>
            <a:r>
              <a:rPr lang="ja-JP" altLang="en-US" sz="1200" dirty="0" smtClean="0">
                <a:latin typeface="ＭＳ 明朝" pitchFamily="17" charset="-128"/>
                <a:ea typeface="ＭＳ 明朝" pitchFamily="17" charset="-128"/>
              </a:rPr>
              <a:t>でアドバイス可能な在日外国人・メディア等を派遣します。</a:t>
            </a:r>
            <a:endParaRPr lang="ja-JP" altLang="en-US" sz="1200" dirty="0">
              <a:latin typeface="ＭＳ 明朝" pitchFamily="17" charset="-128"/>
              <a:ea typeface="ＭＳ 明朝" pitchFamily="17" charset="-128"/>
            </a:endParaRPr>
          </a:p>
          <a:p>
            <a:r>
              <a:rPr lang="ja-JP" altLang="en-US" sz="1200" dirty="0" smtClean="0">
                <a:latin typeface="ＭＳ 明朝" pitchFamily="17" charset="-128"/>
                <a:ea typeface="ＭＳ 明朝" pitchFamily="17" charset="-128"/>
              </a:rPr>
              <a:t>　・留学生　　　　若者</a:t>
            </a:r>
            <a:r>
              <a:rPr lang="ja-JP" altLang="en-US" sz="1200" dirty="0">
                <a:latin typeface="ＭＳ 明朝" pitchFamily="17" charset="-128"/>
                <a:ea typeface="ＭＳ 明朝" pitchFamily="17" charset="-128"/>
              </a:rPr>
              <a:t>の</a:t>
            </a:r>
            <a:r>
              <a:rPr lang="ja-JP" altLang="en-US" sz="1200" dirty="0" smtClean="0">
                <a:latin typeface="ＭＳ 明朝" pitchFamily="17" charset="-128"/>
                <a:ea typeface="ＭＳ 明朝" pitchFamily="17" charset="-128"/>
              </a:rPr>
              <a:t>目線をもった留学生を派遣します。</a:t>
            </a:r>
            <a:endParaRPr lang="en-US" altLang="ja-JP" sz="1200" dirty="0" smtClean="0">
              <a:latin typeface="ＭＳ 明朝" pitchFamily="17" charset="-128"/>
              <a:ea typeface="ＭＳ 明朝" pitchFamily="17" charset="-128"/>
            </a:endParaRPr>
          </a:p>
          <a:p>
            <a:r>
              <a:rPr lang="ja-JP" altLang="en-US" sz="1200" dirty="0">
                <a:latin typeface="ＭＳ 明朝" pitchFamily="17" charset="-128"/>
                <a:ea typeface="ＭＳ 明朝" pitchFamily="17" charset="-128"/>
              </a:rPr>
              <a:t>　</a:t>
            </a:r>
          </a:p>
          <a:p>
            <a:r>
              <a:rPr lang="ja-JP" altLang="en-US" sz="1000" dirty="0" smtClean="0">
                <a:latin typeface="ＭＳ 明朝" pitchFamily="17" charset="-128"/>
                <a:ea typeface="ＭＳ 明朝" pitchFamily="17" charset="-128"/>
              </a:rPr>
              <a:t>　 </a:t>
            </a:r>
            <a:r>
              <a:rPr lang="en-US" altLang="ja-JP" sz="1000" dirty="0" smtClean="0">
                <a:latin typeface="ＭＳ 明朝" pitchFamily="17" charset="-128"/>
                <a:ea typeface="ＭＳ 明朝" pitchFamily="17" charset="-128"/>
              </a:rPr>
              <a:t>※</a:t>
            </a:r>
            <a:r>
              <a:rPr lang="ja-JP" altLang="en-US" sz="1000" dirty="0" smtClean="0">
                <a:latin typeface="ＭＳ 明朝" pitchFamily="17" charset="-128"/>
                <a:ea typeface="ＭＳ 明朝" pitchFamily="17" charset="-128"/>
              </a:rPr>
              <a:t>派遣する外国人有識者、留学生等は事務局にて決定させていただきます。</a:t>
            </a:r>
            <a:endParaRPr lang="en-US" altLang="ja-JP" sz="1000" dirty="0" smtClean="0">
              <a:latin typeface="ＭＳ 明朝" pitchFamily="17" charset="-128"/>
              <a:ea typeface="ＭＳ 明朝" pitchFamily="17" charset="-128"/>
            </a:endParaRPr>
          </a:p>
          <a:p>
            <a:r>
              <a:rPr lang="ja-JP" altLang="en-US" sz="1000" dirty="0" smtClean="0">
                <a:latin typeface="ＭＳ 明朝" pitchFamily="17" charset="-128"/>
                <a:ea typeface="ＭＳ 明朝" pitchFamily="17" charset="-128"/>
              </a:rPr>
              <a:t>　 </a:t>
            </a:r>
            <a:r>
              <a:rPr lang="en-US" altLang="ja-JP" sz="1000" dirty="0" smtClean="0">
                <a:latin typeface="ＭＳ 明朝" pitchFamily="17" charset="-128"/>
                <a:ea typeface="ＭＳ 明朝" pitchFamily="17" charset="-128"/>
              </a:rPr>
              <a:t>※</a:t>
            </a:r>
            <a:r>
              <a:rPr lang="ja-JP" altLang="en-US" sz="1000" dirty="0" smtClean="0">
                <a:latin typeface="ＭＳ 明朝" pitchFamily="17" charset="-128"/>
                <a:ea typeface="ＭＳ 明朝" pitchFamily="17" charset="-128"/>
              </a:rPr>
              <a:t>地域の皆様の人数は任意です。</a:t>
            </a:r>
            <a:r>
              <a:rPr lang="en-US" altLang="ja-JP" sz="1000" dirty="0" smtClean="0">
                <a:latin typeface="ＭＳ 明朝" pitchFamily="17" charset="-128"/>
                <a:ea typeface="ＭＳ 明朝" pitchFamily="17" charset="-128"/>
              </a:rPr>
              <a:t>10</a:t>
            </a:r>
            <a:r>
              <a:rPr lang="ja-JP" altLang="en-US" sz="1000" dirty="0" smtClean="0">
                <a:latin typeface="ＭＳ 明朝" pitchFamily="17" charset="-128"/>
                <a:ea typeface="ＭＳ 明朝" pitchFamily="17" charset="-128"/>
              </a:rPr>
              <a:t>名前後で参加されると意見を活発に交換できます。</a:t>
            </a:r>
            <a:endParaRPr lang="en-US" altLang="ja-JP" sz="1000" dirty="0" smtClean="0">
              <a:latin typeface="ＭＳ 明朝" pitchFamily="17" charset="-128"/>
              <a:ea typeface="ＭＳ 明朝" pitchFamily="17" charset="-128"/>
            </a:endParaRPr>
          </a:p>
          <a:p>
            <a:endParaRPr lang="en-US" altLang="ja-JP" sz="900" dirty="0" smtClean="0">
              <a:latin typeface="ＭＳ 明朝" pitchFamily="17" charset="-128"/>
              <a:ea typeface="ＭＳ 明朝" pitchFamily="17" charset="-128"/>
            </a:endParaRPr>
          </a:p>
          <a:p>
            <a:r>
              <a:rPr lang="ja-JP" altLang="en-US" sz="1200" b="1" dirty="0" smtClean="0">
                <a:latin typeface="ＭＳ 明朝" pitchFamily="17" charset="-128"/>
                <a:ea typeface="ＭＳ 明朝" pitchFamily="17" charset="-128"/>
              </a:rPr>
              <a:t>　</a:t>
            </a:r>
            <a:r>
              <a:rPr lang="en-US" altLang="ja-JP" sz="1200" b="1" u="sng" dirty="0" smtClean="0">
                <a:latin typeface="ＭＳ 明朝" pitchFamily="17" charset="-128"/>
                <a:ea typeface="ＭＳ 明朝" pitchFamily="17" charset="-128"/>
              </a:rPr>
              <a:t>(</a:t>
            </a:r>
            <a:r>
              <a:rPr lang="ja-JP" altLang="en-US" sz="1200" b="1" u="sng" dirty="0" smtClean="0">
                <a:latin typeface="ＭＳ 明朝" pitchFamily="17" charset="-128"/>
                <a:ea typeface="ＭＳ 明朝" pitchFamily="17" charset="-128"/>
              </a:rPr>
              <a:t>実施時期</a:t>
            </a:r>
            <a:r>
              <a:rPr lang="en-US" altLang="ja-JP" sz="1200" b="1" u="sng" dirty="0" smtClean="0">
                <a:latin typeface="ＭＳ 明朝" pitchFamily="17" charset="-128"/>
                <a:ea typeface="ＭＳ 明朝" pitchFamily="17" charset="-128"/>
              </a:rPr>
              <a:t>)</a:t>
            </a:r>
            <a:r>
              <a:rPr lang="ja-JP" altLang="en-US" sz="1200" dirty="0" smtClean="0">
                <a:latin typeface="ＭＳ 明朝" pitchFamily="17" charset="-128"/>
                <a:ea typeface="ＭＳ 明朝" pitchFamily="17" charset="-128"/>
              </a:rPr>
              <a:t>平成</a:t>
            </a:r>
            <a:r>
              <a:rPr lang="en-US" altLang="ja-JP" sz="1200" dirty="0" smtClean="0">
                <a:latin typeface="ＭＳ 明朝" pitchFamily="17" charset="-128"/>
                <a:ea typeface="ＭＳ 明朝" pitchFamily="17" charset="-128"/>
              </a:rPr>
              <a:t>30</a:t>
            </a:r>
            <a:r>
              <a:rPr lang="ja-JP" altLang="en-US" sz="1200" dirty="0" smtClean="0">
                <a:latin typeface="ＭＳ 明朝" pitchFamily="17" charset="-128"/>
                <a:ea typeface="ＭＳ 明朝" pitchFamily="17" charset="-128"/>
              </a:rPr>
              <a:t>年６月～平成</a:t>
            </a:r>
            <a:r>
              <a:rPr lang="en-US" altLang="ja-JP" sz="1200" dirty="0" smtClean="0">
                <a:latin typeface="ＭＳ 明朝" pitchFamily="17" charset="-128"/>
                <a:ea typeface="ＭＳ 明朝" pitchFamily="17" charset="-128"/>
              </a:rPr>
              <a:t>31</a:t>
            </a:r>
            <a:r>
              <a:rPr lang="ja-JP" altLang="en-US" sz="1200" dirty="0" smtClean="0">
                <a:latin typeface="ＭＳ 明朝" pitchFamily="17" charset="-128"/>
                <a:ea typeface="ＭＳ 明朝" pitchFamily="17" charset="-128"/>
              </a:rPr>
              <a:t>年２月まで</a:t>
            </a:r>
            <a:r>
              <a:rPr lang="ja-JP" altLang="en-US" sz="1000" dirty="0" smtClean="0">
                <a:latin typeface="ＭＳ 明朝" pitchFamily="17" charset="-128"/>
                <a:ea typeface="ＭＳ 明朝" pitchFamily="17" charset="-128"/>
              </a:rPr>
              <a:t>（予定）</a:t>
            </a:r>
            <a:endParaRPr lang="en-US" altLang="ja-JP" sz="1000" dirty="0" smtClean="0">
              <a:latin typeface="ＭＳ 明朝" pitchFamily="17" charset="-128"/>
              <a:ea typeface="ＭＳ 明朝" pitchFamily="17" charset="-128"/>
            </a:endParaRPr>
          </a:p>
          <a:p>
            <a:endParaRPr lang="en-US" altLang="ja-JP" sz="900" dirty="0" smtClean="0">
              <a:latin typeface="ＭＳ 明朝" pitchFamily="17" charset="-128"/>
              <a:ea typeface="ＭＳ 明朝" pitchFamily="17" charset="-128"/>
            </a:endParaRPr>
          </a:p>
          <a:p>
            <a:r>
              <a:rPr lang="ja-JP" altLang="en-US" sz="1200" dirty="0" smtClean="0">
                <a:solidFill>
                  <a:srgbClr val="FF0000"/>
                </a:solidFill>
                <a:latin typeface="ＭＳ 明朝" pitchFamily="17" charset="-128"/>
                <a:ea typeface="ＭＳ 明朝" pitchFamily="17" charset="-128"/>
              </a:rPr>
              <a:t>　</a:t>
            </a:r>
            <a:r>
              <a:rPr lang="ja-JP" altLang="en-US" sz="1200" b="1" u="sng" dirty="0" smtClean="0">
                <a:solidFill>
                  <a:srgbClr val="FF0000"/>
                </a:solidFill>
                <a:latin typeface="ＭＳ 明朝" pitchFamily="17" charset="-128"/>
                <a:ea typeface="ＭＳ 明朝" pitchFamily="17" charset="-128"/>
              </a:rPr>
              <a:t>＜ご提出期限＞</a:t>
            </a:r>
            <a:r>
              <a:rPr lang="ja-JP" altLang="en-US" sz="1400" b="1" u="sng" dirty="0" smtClean="0">
                <a:solidFill>
                  <a:srgbClr val="FF0000"/>
                </a:solidFill>
                <a:latin typeface="ＭＳ 明朝" pitchFamily="17" charset="-128"/>
                <a:ea typeface="ＭＳ 明朝" pitchFamily="17" charset="-128"/>
              </a:rPr>
              <a:t>５月１１日</a:t>
            </a:r>
            <a:r>
              <a:rPr lang="en-US" altLang="ja-JP" sz="1400" b="1" u="sng" dirty="0" smtClean="0">
                <a:solidFill>
                  <a:srgbClr val="FF0000"/>
                </a:solidFill>
                <a:latin typeface="ＭＳ 明朝" pitchFamily="17" charset="-128"/>
                <a:ea typeface="ＭＳ 明朝" pitchFamily="17" charset="-128"/>
              </a:rPr>
              <a:t>(</a:t>
            </a:r>
            <a:r>
              <a:rPr lang="ja-JP" altLang="en-US" sz="1400" b="1" u="sng" dirty="0" smtClean="0">
                <a:solidFill>
                  <a:srgbClr val="FF0000"/>
                </a:solidFill>
                <a:latin typeface="ＭＳ 明朝" pitchFamily="17" charset="-128"/>
                <a:ea typeface="ＭＳ 明朝" pitchFamily="17" charset="-128"/>
              </a:rPr>
              <a:t>金</a:t>
            </a:r>
            <a:r>
              <a:rPr lang="en-US" altLang="ja-JP" sz="1400" b="1" u="sng" dirty="0" smtClean="0">
                <a:solidFill>
                  <a:srgbClr val="FF0000"/>
                </a:solidFill>
                <a:latin typeface="ＭＳ 明朝" pitchFamily="17" charset="-128"/>
                <a:ea typeface="ＭＳ 明朝" pitchFamily="17" charset="-128"/>
              </a:rPr>
              <a:t>)</a:t>
            </a:r>
            <a:endParaRPr lang="en-US" altLang="ja-JP" sz="1050" b="1" u="sng" dirty="0" smtClean="0">
              <a:solidFill>
                <a:srgbClr val="FF0000"/>
              </a:solidFill>
              <a:latin typeface="ＭＳ 明朝" pitchFamily="17" charset="-128"/>
              <a:ea typeface="ＭＳ 明朝" pitchFamily="17" charset="-128"/>
            </a:endParaRPr>
          </a:p>
          <a:p>
            <a:r>
              <a:rPr lang="ja-JP" altLang="en-US" sz="1050" b="1" dirty="0" smtClean="0">
                <a:solidFill>
                  <a:srgbClr val="FF0000"/>
                </a:solidFill>
                <a:latin typeface="ＭＳ 明朝" pitchFamily="17" charset="-128"/>
                <a:ea typeface="ＭＳ 明朝" pitchFamily="17" charset="-128"/>
              </a:rPr>
              <a:t>　</a:t>
            </a:r>
            <a:r>
              <a:rPr lang="ja-JP" altLang="en-US" sz="1000" dirty="0" smtClean="0">
                <a:solidFill>
                  <a:srgbClr val="FF0000"/>
                </a:solidFill>
                <a:latin typeface="ＭＳ 明朝" pitchFamily="17" charset="-128"/>
                <a:ea typeface="ＭＳ 明朝" pitchFamily="17" charset="-128"/>
              </a:rPr>
              <a:t>（別紙「出前セミナー意向確認書（</a:t>
            </a:r>
            <a:r>
              <a:rPr lang="en-US" altLang="ja-JP" sz="1000" dirty="0" smtClean="0">
                <a:solidFill>
                  <a:srgbClr val="FF0000"/>
                </a:solidFill>
                <a:latin typeface="ＭＳ 明朝" pitchFamily="17" charset="-128"/>
                <a:ea typeface="ＭＳ 明朝" pitchFamily="17" charset="-128"/>
              </a:rPr>
              <a:t>2018</a:t>
            </a:r>
            <a:r>
              <a:rPr lang="ja-JP" altLang="en-US" sz="1000" dirty="0" smtClean="0">
                <a:solidFill>
                  <a:srgbClr val="FF0000"/>
                </a:solidFill>
                <a:latin typeface="ＭＳ 明朝" pitchFamily="17" charset="-128"/>
                <a:ea typeface="ＭＳ 明朝" pitchFamily="17" charset="-128"/>
              </a:rPr>
              <a:t>年度）」にて、お申込みください。</a:t>
            </a:r>
            <a:r>
              <a:rPr lang="en-US" altLang="ja-JP" sz="1000" dirty="0" smtClean="0">
                <a:solidFill>
                  <a:srgbClr val="FF0000"/>
                </a:solidFill>
                <a:latin typeface="ＭＳ 明朝" pitchFamily="17" charset="-128"/>
                <a:ea typeface="ＭＳ 明朝" pitchFamily="17" charset="-128"/>
              </a:rPr>
              <a:t>)</a:t>
            </a:r>
            <a:endParaRPr lang="en-US" altLang="ja-JP" sz="1200" dirty="0" smtClean="0">
              <a:solidFill>
                <a:srgbClr val="FF0000"/>
              </a:solidFill>
              <a:latin typeface="ＭＳ 明朝" pitchFamily="17" charset="-128"/>
              <a:ea typeface="ＭＳ 明朝" pitchFamily="17" charset="-128"/>
            </a:endParaRPr>
          </a:p>
          <a:p>
            <a:r>
              <a:rPr lang="ja-JP" altLang="en-US" sz="1200" dirty="0" smtClean="0">
                <a:latin typeface="ＭＳ 明朝" pitchFamily="17" charset="-128"/>
                <a:ea typeface="ＭＳ 明朝" pitchFamily="17" charset="-128"/>
              </a:rPr>
              <a:t>　</a:t>
            </a:r>
            <a:r>
              <a:rPr lang="en-US" altLang="ja-JP" sz="1000" dirty="0" smtClean="0">
                <a:latin typeface="ＭＳ 明朝" pitchFamily="17" charset="-128"/>
                <a:ea typeface="ＭＳ 明朝" pitchFamily="17" charset="-128"/>
              </a:rPr>
              <a:t>※</a:t>
            </a:r>
            <a:r>
              <a:rPr lang="ja-JP" altLang="en-US" sz="1000" dirty="0" smtClean="0">
                <a:latin typeface="ＭＳ 明朝" pitchFamily="17" charset="-128"/>
                <a:ea typeface="ＭＳ 明朝" pitchFamily="17" charset="-128"/>
              </a:rPr>
              <a:t>なお応募者多数の場合には調整の上、６月８日（金）までに決定し、ご案内いたします。</a:t>
            </a:r>
            <a:endParaRPr lang="en-US" altLang="ja-JP" sz="1200" dirty="0" smtClean="0">
              <a:latin typeface="ＭＳ 明朝" pitchFamily="17" charset="-128"/>
              <a:ea typeface="ＭＳ 明朝" pitchFamily="17" charset="-128"/>
            </a:endParaRPr>
          </a:p>
        </p:txBody>
      </p:sp>
      <p:pic>
        <p:nvPicPr>
          <p:cNvPr id="9"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29200" y="6557328"/>
            <a:ext cx="1491015" cy="1243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5328267" y="6228238"/>
            <a:ext cx="1683646" cy="261610"/>
          </a:xfrm>
          <a:prstGeom prst="rect">
            <a:avLst/>
          </a:prstGeom>
          <a:noFill/>
        </p:spPr>
        <p:txBody>
          <a:bodyPr wrap="square" rtlCol="0">
            <a:spAutoFit/>
          </a:bodyPr>
          <a:lstStyle/>
          <a:p>
            <a:r>
              <a:rPr kumimoji="1" lang="ja-JP" altLang="en-US" sz="1100" dirty="0" smtClean="0"/>
              <a:t>意見交換会イメージ</a:t>
            </a:r>
            <a:endParaRPr kumimoji="1" lang="ja-JP" altLang="en-US" sz="1100" dirty="0"/>
          </a:p>
        </p:txBody>
      </p:sp>
      <p:sp>
        <p:nvSpPr>
          <p:cNvPr id="10" name="テキスト ボックス 9"/>
          <p:cNvSpPr txBox="1"/>
          <p:nvPr/>
        </p:nvSpPr>
        <p:spPr>
          <a:xfrm>
            <a:off x="5328267" y="125278"/>
            <a:ext cx="1404155" cy="276999"/>
          </a:xfrm>
          <a:prstGeom prst="rect">
            <a:avLst/>
          </a:prstGeom>
          <a:noFill/>
        </p:spPr>
        <p:txBody>
          <a:bodyPr wrap="square" rtlCol="0">
            <a:spAutoFit/>
          </a:bodyPr>
          <a:lstStyle/>
          <a:p>
            <a:r>
              <a:rPr kumimoji="1" lang="ja-JP" altLang="en-US" sz="1200" dirty="0" smtClean="0"/>
              <a:t>平成</a:t>
            </a:r>
            <a:r>
              <a:rPr kumimoji="1" lang="en-US" altLang="ja-JP" sz="1200" dirty="0" smtClean="0"/>
              <a:t>30</a:t>
            </a:r>
            <a:r>
              <a:rPr kumimoji="1" lang="ja-JP" altLang="en-US" sz="1200" dirty="0" smtClean="0"/>
              <a:t>年</a:t>
            </a:r>
            <a:r>
              <a:rPr kumimoji="1" lang="en-US" altLang="ja-JP" sz="1200" dirty="0" smtClean="0"/>
              <a:t>4</a:t>
            </a:r>
            <a:r>
              <a:rPr kumimoji="1" lang="ja-JP" altLang="en-US" sz="1200" dirty="0" smtClean="0"/>
              <a:t>月</a:t>
            </a:r>
            <a:r>
              <a:rPr kumimoji="1" lang="en-US" altLang="ja-JP" sz="1200" dirty="0" smtClean="0"/>
              <a:t>17</a:t>
            </a:r>
            <a:r>
              <a:rPr kumimoji="1" lang="ja-JP" altLang="en-US" sz="1200" dirty="0" smtClean="0"/>
              <a:t>日</a:t>
            </a:r>
            <a:endParaRPr kumimoji="1" lang="ja-JP" altLang="en-US" sz="1200" dirty="0"/>
          </a:p>
        </p:txBody>
      </p:sp>
      <p:sp>
        <p:nvSpPr>
          <p:cNvPr id="11" name="テキスト ボックス 10"/>
          <p:cNvSpPr txBox="1"/>
          <p:nvPr/>
        </p:nvSpPr>
        <p:spPr>
          <a:xfrm>
            <a:off x="3861048" y="379965"/>
            <a:ext cx="3167608" cy="461665"/>
          </a:xfrm>
          <a:prstGeom prst="rect">
            <a:avLst/>
          </a:prstGeom>
          <a:noFill/>
        </p:spPr>
        <p:txBody>
          <a:bodyPr wrap="square" rtlCol="0">
            <a:spAutoFit/>
          </a:bodyPr>
          <a:lstStyle/>
          <a:p>
            <a:r>
              <a:rPr kumimoji="1" lang="ja-JP" altLang="en-US" sz="1200" dirty="0" smtClean="0"/>
              <a:t>　神奈川県観光魅力創造協議会事務局</a:t>
            </a:r>
            <a:endParaRPr lang="en-US" altLang="ja-JP" sz="1200" dirty="0"/>
          </a:p>
          <a:p>
            <a:r>
              <a:rPr kumimoji="1" lang="ja-JP" altLang="en-US" sz="1200" dirty="0" smtClean="0"/>
              <a:t>（国際文化観光局観光部国際観光課内）</a:t>
            </a:r>
            <a:endParaRPr kumimoji="1" lang="ja-JP" altLang="en-US" sz="1200" dirty="0"/>
          </a:p>
        </p:txBody>
      </p:sp>
    </p:spTree>
    <p:extLst>
      <p:ext uri="{BB962C8B-B14F-4D97-AF65-F5344CB8AC3E}">
        <p14:creationId xmlns:p14="http://schemas.microsoft.com/office/powerpoint/2010/main" val="232705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2" cstate="print">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tretch>
            <a:fillRect/>
          </a:stretch>
        </p:blipFill>
        <p:spPr>
          <a:xfrm>
            <a:off x="5410348" y="6300192"/>
            <a:ext cx="826964" cy="621231"/>
          </a:xfrm>
          <a:prstGeom prst="rect">
            <a:avLst/>
          </a:prstGeom>
          <a:ln>
            <a:noFill/>
          </a:ln>
          <a:effectLst>
            <a:outerShdw blurRad="292100" dist="139700" dir="2700000" algn="tl" rotWithShape="0">
              <a:srgbClr val="333333">
                <a:alpha val="65000"/>
              </a:srgbClr>
            </a:outerShdw>
          </a:effectLst>
        </p:spPr>
      </p:pic>
      <p:sp>
        <p:nvSpPr>
          <p:cNvPr id="5" name="コンテンツ プレースホルダー 2"/>
          <p:cNvSpPr>
            <a:spLocks noGrp="1"/>
          </p:cNvSpPr>
          <p:nvPr>
            <p:ph idx="1"/>
          </p:nvPr>
        </p:nvSpPr>
        <p:spPr>
          <a:xfrm>
            <a:off x="260647" y="683568"/>
            <a:ext cx="6336705" cy="8280920"/>
          </a:xfrm>
        </p:spPr>
        <p:txBody>
          <a:bodyPr>
            <a:normAutofit lnSpcReduction="10000"/>
          </a:bodyPr>
          <a:lstStyle/>
          <a:p>
            <a:pPr marL="0" indent="0">
              <a:buNone/>
            </a:pPr>
            <a:r>
              <a:rPr lang="ja-JP" altLang="en-US" sz="1400" dirty="0" smtClean="0">
                <a:latin typeface="ＭＳ Ｐ明朝" pitchFamily="18" charset="-128"/>
                <a:ea typeface="ＭＳ Ｐ明朝" pitchFamily="18" charset="-128"/>
              </a:rPr>
              <a:t>　当事業は、外国人</a:t>
            </a:r>
            <a:r>
              <a:rPr lang="ja-JP" altLang="en-US" sz="1400" dirty="0">
                <a:latin typeface="ＭＳ Ｐ明朝" pitchFamily="18" charset="-128"/>
                <a:ea typeface="ＭＳ Ｐ明朝" pitchFamily="18" charset="-128"/>
              </a:rPr>
              <a:t>から見た神奈川の魅力を検証し</a:t>
            </a:r>
            <a:r>
              <a:rPr lang="ja-JP" altLang="en-US" sz="1400" dirty="0" smtClean="0">
                <a:latin typeface="ＭＳ Ｐ明朝" pitchFamily="18" charset="-128"/>
                <a:ea typeface="ＭＳ Ｐ明朝" pitchFamily="18" charset="-128"/>
              </a:rPr>
              <a:t>、日本人</a:t>
            </a:r>
            <a:r>
              <a:rPr lang="ja-JP" altLang="en-US" sz="1400" dirty="0">
                <a:latin typeface="ＭＳ Ｐ明朝" pitchFamily="18" charset="-128"/>
                <a:ea typeface="ＭＳ Ｐ明朝" pitchFamily="18" charset="-128"/>
              </a:rPr>
              <a:t>が気づいていない外国人にとって魅力ある観光資源</a:t>
            </a:r>
            <a:r>
              <a:rPr lang="ja-JP" altLang="en-US" sz="1400" dirty="0" smtClean="0">
                <a:latin typeface="ＭＳ Ｐ明朝" pitchFamily="18" charset="-128"/>
                <a:ea typeface="ＭＳ Ｐ明朝" pitchFamily="18" charset="-128"/>
              </a:rPr>
              <a:t>を磨き上げる</a:t>
            </a:r>
            <a:r>
              <a:rPr lang="ja-JP" altLang="en-US" sz="1400" dirty="0">
                <a:latin typeface="ＭＳ Ｐ明朝" pitchFamily="18" charset="-128"/>
                <a:ea typeface="ＭＳ Ｐ明朝" pitchFamily="18" charset="-128"/>
              </a:rPr>
              <a:t>ことを</a:t>
            </a:r>
            <a:r>
              <a:rPr lang="ja-JP" altLang="en-US" sz="1400" dirty="0" smtClean="0">
                <a:latin typeface="ＭＳ Ｐ明朝" pitchFamily="18" charset="-128"/>
                <a:ea typeface="ＭＳ Ｐ明朝" pitchFamily="18" charset="-128"/>
              </a:rPr>
              <a:t>目的</a:t>
            </a:r>
            <a:r>
              <a:rPr lang="ja-JP" altLang="en-US" sz="1400" dirty="0">
                <a:latin typeface="ＭＳ Ｐ明朝" pitchFamily="18" charset="-128"/>
                <a:ea typeface="ＭＳ Ｐ明朝" pitchFamily="18" charset="-128"/>
              </a:rPr>
              <a:t>と</a:t>
            </a:r>
            <a:r>
              <a:rPr lang="ja-JP" altLang="en-US" sz="1400" dirty="0" smtClean="0">
                <a:latin typeface="ＭＳ Ｐ明朝" pitchFamily="18" charset="-128"/>
                <a:ea typeface="ＭＳ Ｐ明朝" pitchFamily="18" charset="-128"/>
              </a:rPr>
              <a:t>しています。</a:t>
            </a:r>
            <a:endParaRPr lang="en-US" altLang="ja-JP" sz="1400" dirty="0" smtClean="0">
              <a:latin typeface="ＭＳ Ｐ明朝" pitchFamily="18" charset="-128"/>
              <a:ea typeface="ＭＳ Ｐ明朝" pitchFamily="18" charset="-128"/>
            </a:endParaRPr>
          </a:p>
          <a:p>
            <a:pPr marL="0" indent="0">
              <a:buNone/>
            </a:pPr>
            <a:r>
              <a:rPr lang="ja-JP" altLang="en-US" sz="1400" dirty="0" smtClean="0">
                <a:latin typeface="ＭＳ Ｐ明朝" pitchFamily="18" charset="-128"/>
                <a:ea typeface="ＭＳ Ｐ明朝" pitchFamily="18" charset="-128"/>
              </a:rPr>
              <a:t>　その為に、次のようなコンテンツを調査票に記入いただき、現地視察、外国人有識者との意見交換会を設定し、観光資源の磨き上げに活かします。</a:t>
            </a:r>
            <a:endParaRPr lang="en-US" altLang="ja-JP" sz="1400"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a:solidFill>
                <a:srgbClr val="FF0000"/>
              </a:solidFill>
              <a:latin typeface="ＭＳ Ｐ明朝" pitchFamily="18" charset="-128"/>
              <a:ea typeface="ＭＳ Ｐ明朝" pitchFamily="18" charset="-128"/>
            </a:endParaRPr>
          </a:p>
          <a:p>
            <a:pPr marL="0" indent="0">
              <a:buNone/>
            </a:pPr>
            <a:endParaRPr lang="en-US" altLang="ja-JP" sz="1200" b="1" u="sng" dirty="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a:solidFill>
                <a:srgbClr val="FF0000"/>
              </a:solidFill>
              <a:latin typeface="ＭＳ Ｐ明朝" pitchFamily="18" charset="-128"/>
              <a:ea typeface="ＭＳ Ｐ明朝" pitchFamily="18" charset="-128"/>
            </a:endParaRPr>
          </a:p>
          <a:p>
            <a:pPr marL="0" indent="0">
              <a:buNone/>
            </a:pPr>
            <a:r>
              <a:rPr lang="ja-JP" altLang="en-US" sz="1200" b="1" u="sng" dirty="0" smtClean="0">
                <a:solidFill>
                  <a:srgbClr val="FF0000"/>
                </a:solidFill>
                <a:latin typeface="ＭＳ Ｐ明朝" pitchFamily="18" charset="-128"/>
                <a:ea typeface="ＭＳ Ｐ明朝" pitchFamily="18" charset="-128"/>
              </a:rPr>
              <a:t>　　</a:t>
            </a: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a:solidFill>
                <a:srgbClr val="FF0000"/>
              </a:solidFill>
              <a:latin typeface="ＭＳ Ｐ明朝" pitchFamily="18" charset="-128"/>
              <a:ea typeface="ＭＳ Ｐ明朝" pitchFamily="18" charset="-128"/>
            </a:endParaRPr>
          </a:p>
          <a:p>
            <a:pPr marL="0" indent="0">
              <a:buNone/>
            </a:pPr>
            <a:r>
              <a:rPr lang="ja-JP" altLang="en-US" sz="1200" b="1" u="sng" dirty="0" smtClean="0">
                <a:solidFill>
                  <a:srgbClr val="FF0000"/>
                </a:solidFill>
                <a:latin typeface="ＭＳ Ｐ明朝" pitchFamily="18" charset="-128"/>
                <a:ea typeface="ＭＳ Ｐ明朝" pitchFamily="18" charset="-128"/>
              </a:rPr>
              <a:t>・</a:t>
            </a:r>
            <a:r>
              <a:rPr lang="ja-JP" altLang="en-US" sz="1200" b="1" u="sng" dirty="0">
                <a:solidFill>
                  <a:srgbClr val="FF0000"/>
                </a:solidFill>
                <a:latin typeface="ＭＳ Ｐ明朝" pitchFamily="18" charset="-128"/>
                <a:ea typeface="ＭＳ Ｐ明朝" pitchFamily="18" charset="-128"/>
              </a:rPr>
              <a:t>　</a:t>
            </a:r>
            <a:r>
              <a:rPr lang="ja-JP" altLang="en-US" sz="1200" b="1" u="sng" dirty="0" smtClean="0">
                <a:solidFill>
                  <a:srgbClr val="FF0000"/>
                </a:solidFill>
                <a:latin typeface="ＭＳ Ｐ明朝" pitchFamily="18" charset="-128"/>
                <a:ea typeface="ＭＳ Ｐ明朝" pitchFamily="18" charset="-128"/>
              </a:rPr>
              <a:t>ガイドブック</a:t>
            </a:r>
            <a:r>
              <a:rPr lang="ja-JP" altLang="en-US" sz="1200" b="1" u="sng" dirty="0">
                <a:solidFill>
                  <a:srgbClr val="FF0000"/>
                </a:solidFill>
                <a:latin typeface="ＭＳ Ｐ明朝" pitchFamily="18" charset="-128"/>
                <a:ea typeface="ＭＳ Ｐ明朝" pitchFamily="18" charset="-128"/>
              </a:rPr>
              <a:t>に</a:t>
            </a:r>
            <a:r>
              <a:rPr lang="ja-JP" altLang="en-US" sz="1200" b="1" u="sng" dirty="0" smtClean="0">
                <a:solidFill>
                  <a:srgbClr val="FF0000"/>
                </a:solidFill>
                <a:latin typeface="ＭＳ Ｐ明朝" pitchFamily="18" charset="-128"/>
                <a:ea typeface="ＭＳ Ｐ明朝" pitchFamily="18" charset="-128"/>
              </a:rPr>
              <a:t>も載っていない地元の人しか知らないような意外な観光資源（</a:t>
            </a:r>
            <a:r>
              <a:rPr lang="en-US" altLang="ja-JP" sz="1200" b="1" u="sng" dirty="0" smtClean="0">
                <a:solidFill>
                  <a:srgbClr val="FF0000"/>
                </a:solidFill>
                <a:latin typeface="ＭＳ Ｐ明朝" pitchFamily="18" charset="-128"/>
                <a:ea typeface="ＭＳ Ｐ明朝" pitchFamily="18" charset="-128"/>
              </a:rPr>
              <a:t>Only</a:t>
            </a:r>
            <a:r>
              <a:rPr lang="ja-JP" altLang="en-US" sz="1200" b="1" u="sng" dirty="0">
                <a:solidFill>
                  <a:srgbClr val="FF0000"/>
                </a:solidFill>
                <a:latin typeface="ＭＳ Ｐ明朝" pitchFamily="18" charset="-128"/>
                <a:ea typeface="ＭＳ Ｐ明朝" pitchFamily="18" charset="-128"/>
              </a:rPr>
              <a:t>　</a:t>
            </a:r>
            <a:r>
              <a:rPr lang="en-US" altLang="ja-JP" sz="1200" b="1" u="sng" dirty="0" smtClean="0">
                <a:solidFill>
                  <a:srgbClr val="FF0000"/>
                </a:solidFill>
                <a:latin typeface="ＭＳ Ｐ明朝" pitchFamily="18" charset="-128"/>
                <a:ea typeface="ＭＳ Ｐ明朝" pitchFamily="18" charset="-128"/>
              </a:rPr>
              <a:t>One</a:t>
            </a:r>
            <a:r>
              <a:rPr lang="ja-JP" altLang="en-US" sz="1200" b="1" u="sng" dirty="0" smtClean="0">
                <a:solidFill>
                  <a:srgbClr val="FF0000"/>
                </a:solidFill>
                <a:latin typeface="ＭＳ Ｐ明朝" pitchFamily="18" charset="-128"/>
                <a:ea typeface="ＭＳ Ｐ明朝" pitchFamily="18" charset="-128"/>
              </a:rPr>
              <a:t>）</a:t>
            </a:r>
            <a:endParaRPr lang="en-US" altLang="ja-JP" sz="1200" b="1" u="sng" dirty="0" smtClean="0">
              <a:solidFill>
                <a:srgbClr val="FF0000"/>
              </a:solidFill>
              <a:latin typeface="ＭＳ Ｐ明朝" pitchFamily="18" charset="-128"/>
              <a:ea typeface="ＭＳ Ｐ明朝" pitchFamily="18" charset="-128"/>
            </a:endParaRPr>
          </a:p>
          <a:p>
            <a:pPr marL="0" indent="0">
              <a:buNone/>
            </a:pPr>
            <a:r>
              <a:rPr lang="ja-JP" altLang="en-US" sz="1200" b="1" u="sng" dirty="0" smtClean="0">
                <a:solidFill>
                  <a:srgbClr val="FF0000"/>
                </a:solidFill>
                <a:latin typeface="ＭＳ Ｐ明朝" pitchFamily="18" charset="-128"/>
                <a:ea typeface="ＭＳ Ｐ明朝" pitchFamily="18" charset="-128"/>
              </a:rPr>
              <a:t>・　特定の時期（季節）や時間帯でしかみることができないもの、こと。</a:t>
            </a: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1200" b="1" u="sng" dirty="0" smtClean="0">
              <a:solidFill>
                <a:srgbClr val="FF0000"/>
              </a:solidFill>
              <a:latin typeface="ＭＳ Ｐ明朝" pitchFamily="18" charset="-128"/>
              <a:ea typeface="ＭＳ Ｐ明朝" pitchFamily="18" charset="-128"/>
            </a:endParaRPr>
          </a:p>
          <a:p>
            <a:pPr marL="0" indent="0">
              <a:buNone/>
            </a:pPr>
            <a:endParaRPr lang="en-US" altLang="ja-JP" sz="800" dirty="0" smtClean="0">
              <a:latin typeface="ＭＳ Ｐ明朝" pitchFamily="18" charset="-128"/>
              <a:ea typeface="ＭＳ Ｐ明朝" pitchFamily="18" charset="-128"/>
            </a:endParaRPr>
          </a:p>
          <a:p>
            <a:pPr marL="0" indent="0">
              <a:buNone/>
            </a:pP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・企業による先進技術の開示や体験</a:t>
            </a: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・酒蔵を英語で案内し、試飲までできるような製造工程の見学</a:t>
            </a: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・伝統的な工業地帯とそこで培われた職人、および職人技</a:t>
            </a: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・特定の時期だけ咲き乱れる花のスポット</a:t>
            </a: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・特別感があり、そこでしか体験できないサービス</a:t>
            </a: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・ここでしか味わえないレストランや和食料亭</a:t>
            </a: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・なぜか外国人が最近集まっているスポット</a:t>
            </a: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・横浜より車で</a:t>
            </a:r>
            <a:r>
              <a:rPr lang="en-US" altLang="ja-JP" sz="1200" dirty="0" smtClean="0">
                <a:latin typeface="ＭＳ Ｐ明朝" pitchFamily="18" charset="-128"/>
                <a:ea typeface="ＭＳ Ｐ明朝" pitchFamily="18" charset="-128"/>
              </a:rPr>
              <a:t>90</a:t>
            </a:r>
            <a:r>
              <a:rPr lang="ja-JP" altLang="en-US" sz="1200" dirty="0" smtClean="0">
                <a:latin typeface="ＭＳ Ｐ明朝" pitchFamily="18" charset="-128"/>
                <a:ea typeface="ＭＳ Ｐ明朝" pitchFamily="18" charset="-128"/>
              </a:rPr>
              <a:t>分圏内（三浦・大山・大磯等）にある施設</a:t>
            </a:r>
            <a:endParaRPr lang="en-US" altLang="ja-JP" sz="1200" dirty="0" smtClean="0">
              <a:latin typeface="ＭＳ Ｐ明朝" pitchFamily="18" charset="-128"/>
              <a:ea typeface="ＭＳ Ｐ明朝" pitchFamily="18" charset="-128"/>
            </a:endParaRPr>
          </a:p>
          <a:p>
            <a:pPr marL="0" indent="0">
              <a:buNone/>
            </a:pPr>
            <a:r>
              <a:rPr lang="ja-JP" altLang="en-US" sz="1200" dirty="0" smtClean="0">
                <a:latin typeface="ＭＳ Ｐ明朝" pitchFamily="18" charset="-128"/>
                <a:ea typeface="ＭＳ Ｐ明朝" pitchFamily="18" charset="-128"/>
              </a:rPr>
              <a:t>・訪日教育旅行に適した</a:t>
            </a:r>
            <a:r>
              <a:rPr lang="en-US" altLang="ja-JP" sz="1200" dirty="0" smtClean="0">
                <a:latin typeface="ＭＳ Ｐ明朝" pitchFamily="18" charset="-128"/>
                <a:ea typeface="ＭＳ Ｐ明朝" pitchFamily="18" charset="-128"/>
              </a:rPr>
              <a:t>40</a:t>
            </a:r>
            <a:r>
              <a:rPr lang="ja-JP" altLang="en-US" sz="1200" dirty="0" smtClean="0">
                <a:latin typeface="ＭＳ Ｐ明朝" pitchFamily="18" charset="-128"/>
                <a:ea typeface="ＭＳ Ｐ明朝" pitchFamily="18" charset="-128"/>
              </a:rPr>
              <a:t>名程度の団体対応可能な学習・体験施設</a:t>
            </a:r>
            <a:endParaRPr lang="en-US" altLang="ja-JP" sz="1400" dirty="0" smtClean="0">
              <a:latin typeface="ＭＳ Ｐ明朝" pitchFamily="18" charset="-128"/>
              <a:ea typeface="ＭＳ Ｐ明朝" pitchFamily="18" charset="-128"/>
            </a:endParaRPr>
          </a:p>
        </p:txBody>
      </p:sp>
      <p:sp>
        <p:nvSpPr>
          <p:cNvPr id="13" name="角丸四角形 12"/>
          <p:cNvSpPr/>
          <p:nvPr/>
        </p:nvSpPr>
        <p:spPr>
          <a:xfrm>
            <a:off x="332656" y="260812"/>
            <a:ext cx="6120680" cy="350748"/>
          </a:xfrm>
          <a:prstGeom prst="roundRect">
            <a:avLst/>
          </a:prstGeom>
          <a:solidFill>
            <a:srgbClr val="990033"/>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ja-JP" altLang="en-US" sz="1600" b="1" dirty="0" smtClean="0">
                <a:latin typeface="ＭＳ Ｐ明朝" pitchFamily="18" charset="-128"/>
                <a:ea typeface="ＭＳ Ｐ明朝" pitchFamily="18" charset="-128"/>
              </a:rPr>
              <a:t>出前セミナー申込書についてのお願い</a:t>
            </a:r>
            <a:endParaRPr lang="ja-JP" altLang="en-US" sz="1600" b="1" dirty="0">
              <a:latin typeface="ＭＳ Ｐ明朝" pitchFamily="18" charset="-128"/>
              <a:ea typeface="ＭＳ Ｐ明朝" pitchFamily="18" charset="-128"/>
            </a:endParaRPr>
          </a:p>
        </p:txBody>
      </p:sp>
      <p:sp>
        <p:nvSpPr>
          <p:cNvPr id="15" name="角丸四角形 14"/>
          <p:cNvSpPr/>
          <p:nvPr/>
        </p:nvSpPr>
        <p:spPr>
          <a:xfrm>
            <a:off x="242019" y="6322775"/>
            <a:ext cx="1224136" cy="28803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rPr>
              <a:t>具体例</a:t>
            </a:r>
            <a:endParaRPr kumimoji="1" lang="ja-JP" altLang="en-US" sz="1600" b="1" dirty="0">
              <a:solidFill>
                <a:schemeClr val="tx1"/>
              </a:solidFill>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97093" y="4569458"/>
            <a:ext cx="1162697" cy="792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33859" y="6963768"/>
            <a:ext cx="1238753" cy="613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54543" y="7644236"/>
            <a:ext cx="1371086" cy="102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角丸四角形 16"/>
          <p:cNvSpPr/>
          <p:nvPr/>
        </p:nvSpPr>
        <p:spPr>
          <a:xfrm>
            <a:off x="4889552" y="1902239"/>
            <a:ext cx="1512168" cy="28803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広域周遊型</a:t>
            </a:r>
            <a:endParaRPr kumimoji="1" lang="ja-JP" altLang="en-US" sz="1600" b="1" dirty="0">
              <a:solidFill>
                <a:schemeClr val="tx1"/>
              </a:solidFill>
            </a:endParaRPr>
          </a:p>
        </p:txBody>
      </p:sp>
      <p:sp>
        <p:nvSpPr>
          <p:cNvPr id="18" name="角丸四角形 17"/>
          <p:cNvSpPr/>
          <p:nvPr/>
        </p:nvSpPr>
        <p:spPr>
          <a:xfrm>
            <a:off x="297235" y="1667572"/>
            <a:ext cx="6376152" cy="39604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smtClean="0">
              <a:solidFill>
                <a:schemeClr val="tx1"/>
              </a:solidFill>
            </a:endParaRPr>
          </a:p>
          <a:p>
            <a:endParaRPr lang="en-US" altLang="ja-JP" sz="1600" b="1" dirty="0" smtClean="0">
              <a:solidFill>
                <a:schemeClr val="tx1"/>
              </a:solidFill>
            </a:endParaRPr>
          </a:p>
          <a:p>
            <a:endParaRPr lang="en-US" altLang="ja-JP" sz="1600" b="1" dirty="0" smtClean="0">
              <a:solidFill>
                <a:schemeClr val="tx1"/>
              </a:solidFill>
            </a:endParaRPr>
          </a:p>
          <a:p>
            <a:endParaRPr lang="en-US" altLang="ja-JP" sz="1600" b="1" dirty="0" smtClean="0">
              <a:solidFill>
                <a:schemeClr val="tx1"/>
              </a:solidFill>
            </a:endParaRPr>
          </a:p>
          <a:p>
            <a:r>
              <a:rPr lang="ja-JP" altLang="en-US" sz="1600" b="1" dirty="0" smtClean="0">
                <a:solidFill>
                  <a:schemeClr val="tx1"/>
                </a:solidFill>
              </a:rPr>
              <a:t>重点ポイント </a:t>
            </a:r>
            <a:endParaRPr lang="en-US" altLang="ja-JP" sz="1600" b="1" dirty="0" smtClean="0">
              <a:solidFill>
                <a:schemeClr val="tx1"/>
              </a:solidFill>
            </a:endParaRPr>
          </a:p>
          <a:p>
            <a:endParaRPr lang="en-US" altLang="ja-JP" sz="1600" b="1" dirty="0" smtClean="0">
              <a:solidFill>
                <a:schemeClr val="tx1"/>
              </a:solidFill>
            </a:endParaRPr>
          </a:p>
          <a:p>
            <a:endParaRPr lang="en-US" altLang="ja-JP" sz="1600" b="1" dirty="0" smtClean="0">
              <a:solidFill>
                <a:schemeClr val="tx1"/>
              </a:solidFill>
            </a:endParaRPr>
          </a:p>
          <a:p>
            <a:r>
              <a:rPr lang="ja-JP" altLang="en-US" sz="1600" b="1" dirty="0" smtClean="0">
                <a:solidFill>
                  <a:schemeClr val="tx1"/>
                </a:solidFill>
              </a:rPr>
              <a:t>重点</a:t>
            </a:r>
            <a:r>
              <a:rPr kumimoji="1" lang="ja-JP" altLang="en-US" sz="1600" b="1" dirty="0" smtClean="0">
                <a:solidFill>
                  <a:schemeClr val="tx1"/>
                </a:solidFill>
              </a:rPr>
              <a:t>テーマ</a:t>
            </a:r>
            <a:endParaRPr kumimoji="1" lang="en-US" altLang="ja-JP" sz="1600" b="1" dirty="0" smtClean="0">
              <a:solidFill>
                <a:schemeClr val="tx1"/>
              </a:solidFill>
            </a:endParaRPr>
          </a:p>
          <a:p>
            <a:endParaRPr lang="en-US" altLang="ja-JP" sz="1600" b="1" dirty="0" smtClean="0">
              <a:solidFill>
                <a:schemeClr val="tx1"/>
              </a:solidFill>
            </a:endParaRPr>
          </a:p>
          <a:p>
            <a:endParaRPr lang="en-US" altLang="ja-JP" sz="1600" b="1" dirty="0">
              <a:solidFill>
                <a:schemeClr val="tx1"/>
              </a:solidFill>
            </a:endParaRPr>
          </a:p>
          <a:p>
            <a:endParaRPr lang="en-US" altLang="ja-JP" sz="1600" b="1" dirty="0" smtClean="0">
              <a:solidFill>
                <a:schemeClr val="tx1"/>
              </a:solidFill>
            </a:endParaRPr>
          </a:p>
          <a:p>
            <a:r>
              <a:rPr lang="ja-JP" altLang="en-US" sz="1400" b="1" dirty="0" smtClean="0">
                <a:solidFill>
                  <a:schemeClr val="tx1"/>
                </a:solidFill>
              </a:rPr>
              <a:t>　①</a:t>
            </a:r>
            <a:r>
              <a:rPr lang="ja-JP" altLang="en-US" sz="1400" b="1" dirty="0">
                <a:solidFill>
                  <a:schemeClr val="tx1"/>
                </a:solidFill>
              </a:rPr>
              <a:t>富裕層向け資源（特別拝観・特別貸切）</a:t>
            </a:r>
            <a:endParaRPr lang="en-US" altLang="ja-JP" sz="1400" b="1" dirty="0">
              <a:solidFill>
                <a:schemeClr val="tx1"/>
              </a:solidFill>
            </a:endParaRPr>
          </a:p>
          <a:p>
            <a:r>
              <a:rPr lang="ja-JP" altLang="en-US" sz="1400" b="1" dirty="0" smtClean="0">
                <a:solidFill>
                  <a:schemeClr val="tx1"/>
                </a:solidFill>
              </a:rPr>
              <a:t>　②ユニークベニュー（美術館・博物館・歴史的建造物等）</a:t>
            </a:r>
            <a:endParaRPr lang="en-US" altLang="ja-JP" sz="1400" b="1" dirty="0" smtClean="0">
              <a:solidFill>
                <a:schemeClr val="tx1"/>
              </a:solidFill>
            </a:endParaRPr>
          </a:p>
          <a:p>
            <a:r>
              <a:rPr lang="ja-JP" altLang="en-US" sz="1400" b="1" dirty="0" smtClean="0">
                <a:solidFill>
                  <a:schemeClr val="tx1"/>
                </a:solidFill>
              </a:rPr>
              <a:t>　　　　</a:t>
            </a:r>
            <a:r>
              <a:rPr lang="ja-JP" altLang="en-US" sz="1050" b="1" dirty="0" smtClean="0">
                <a:solidFill>
                  <a:schemeClr val="tx1"/>
                </a:solidFill>
              </a:rPr>
              <a:t>ユニークベニュー・・・会議やレセプションを開くことで特別感や地域の特性を演出できる会場</a:t>
            </a:r>
            <a:endParaRPr lang="en-US" altLang="ja-JP" sz="1050" b="1" dirty="0" smtClean="0">
              <a:solidFill>
                <a:schemeClr val="tx1"/>
              </a:solidFill>
            </a:endParaRPr>
          </a:p>
          <a:p>
            <a:r>
              <a:rPr lang="ja-JP" altLang="en-US" sz="1400" b="1" dirty="0">
                <a:solidFill>
                  <a:schemeClr val="tx1"/>
                </a:solidFill>
              </a:rPr>
              <a:t>　</a:t>
            </a:r>
            <a:r>
              <a:rPr lang="ja-JP" altLang="en-US" sz="1400" b="1" dirty="0" smtClean="0">
                <a:solidFill>
                  <a:schemeClr val="tx1"/>
                </a:solidFill>
              </a:rPr>
              <a:t>③体験型観光（陶芸体験等の</a:t>
            </a:r>
            <a:r>
              <a:rPr lang="ja-JP" altLang="en-US" sz="1400" b="1" dirty="0">
                <a:solidFill>
                  <a:schemeClr val="tx1"/>
                </a:solidFill>
              </a:rPr>
              <a:t>ものづくり・マリンスポーツ体験・農業</a:t>
            </a:r>
            <a:r>
              <a:rPr lang="ja-JP" altLang="en-US" sz="1400" b="1" dirty="0" smtClean="0">
                <a:solidFill>
                  <a:schemeClr val="tx1"/>
                </a:solidFill>
              </a:rPr>
              <a:t>体験等</a:t>
            </a:r>
            <a:r>
              <a:rPr lang="en-US" altLang="ja-JP" sz="1400" b="1" dirty="0" smtClean="0">
                <a:solidFill>
                  <a:schemeClr val="tx1"/>
                </a:solidFill>
              </a:rPr>
              <a:t>)</a:t>
            </a:r>
          </a:p>
          <a:p>
            <a:r>
              <a:rPr lang="ja-JP" altLang="en-US" sz="1400" b="1" dirty="0" smtClean="0">
                <a:solidFill>
                  <a:schemeClr val="tx1"/>
                </a:solidFill>
              </a:rPr>
              <a:t>　④クルーズの寄港地</a:t>
            </a:r>
            <a:r>
              <a:rPr lang="ja-JP" altLang="en-US" sz="1400" b="1" dirty="0">
                <a:solidFill>
                  <a:schemeClr val="tx1"/>
                </a:solidFill>
              </a:rPr>
              <a:t>ツアー</a:t>
            </a:r>
            <a:r>
              <a:rPr lang="ja-JP" altLang="en-US" sz="1400" b="1" dirty="0" smtClean="0">
                <a:solidFill>
                  <a:schemeClr val="tx1"/>
                </a:solidFill>
              </a:rPr>
              <a:t>（横浜港発着・所要６時間程度）</a:t>
            </a:r>
            <a:endParaRPr lang="en-US" altLang="ja-JP" sz="1400" b="1" dirty="0" smtClean="0">
              <a:solidFill>
                <a:schemeClr val="tx1"/>
              </a:solidFill>
            </a:endParaRPr>
          </a:p>
          <a:p>
            <a:r>
              <a:rPr lang="ja-JP" altLang="en-US" sz="1400" b="1" dirty="0">
                <a:solidFill>
                  <a:schemeClr val="tx1"/>
                </a:solidFill>
              </a:rPr>
              <a:t>　</a:t>
            </a:r>
            <a:r>
              <a:rPr lang="ja-JP" altLang="en-US" sz="1400" b="1" dirty="0" smtClean="0">
                <a:solidFill>
                  <a:schemeClr val="tx1"/>
                </a:solidFill>
              </a:rPr>
              <a:t>⑤産業観光施設</a:t>
            </a:r>
            <a:r>
              <a:rPr lang="en-US" altLang="ja-JP" sz="1400" b="1" dirty="0" smtClean="0">
                <a:solidFill>
                  <a:schemeClr val="tx1"/>
                </a:solidFill>
              </a:rPr>
              <a:t>(</a:t>
            </a:r>
            <a:r>
              <a:rPr lang="ja-JP" altLang="en-US" sz="1400" b="1" dirty="0" smtClean="0">
                <a:solidFill>
                  <a:schemeClr val="tx1"/>
                </a:solidFill>
              </a:rPr>
              <a:t>工場・研究所見学</a:t>
            </a:r>
            <a:r>
              <a:rPr lang="en-US" altLang="ja-JP" sz="1400" b="1" dirty="0" smtClean="0">
                <a:solidFill>
                  <a:schemeClr val="tx1"/>
                </a:solidFill>
              </a:rPr>
              <a:t>)</a:t>
            </a:r>
            <a:r>
              <a:rPr lang="ja-JP" altLang="en-US" sz="1400" b="1" dirty="0" smtClean="0">
                <a:solidFill>
                  <a:schemeClr val="tx1"/>
                </a:solidFill>
              </a:rPr>
              <a:t> </a:t>
            </a:r>
            <a:endParaRPr lang="en-US" altLang="ja-JP" sz="1400" b="1" dirty="0" smtClean="0">
              <a:solidFill>
                <a:schemeClr val="tx1"/>
              </a:solidFill>
            </a:endParaRPr>
          </a:p>
          <a:p>
            <a:r>
              <a:rPr lang="ja-JP" altLang="en-US" sz="1400" b="1" dirty="0">
                <a:solidFill>
                  <a:schemeClr val="tx1"/>
                </a:solidFill>
              </a:rPr>
              <a:t>　</a:t>
            </a:r>
            <a:r>
              <a:rPr lang="ja-JP" altLang="en-US" sz="1400" b="1" dirty="0" smtClean="0">
                <a:solidFill>
                  <a:schemeClr val="tx1"/>
                </a:solidFill>
              </a:rPr>
              <a:t>⑥</a:t>
            </a:r>
            <a:r>
              <a:rPr lang="ja-JP" altLang="en-US" sz="1400" b="1" dirty="0">
                <a:solidFill>
                  <a:schemeClr val="tx1"/>
                </a:solidFill>
              </a:rPr>
              <a:t>花の名所（桜・紅葉・あじさい等</a:t>
            </a:r>
            <a:r>
              <a:rPr lang="ja-JP" altLang="en-US" sz="1400" b="1" dirty="0" smtClean="0">
                <a:solidFill>
                  <a:schemeClr val="tx1"/>
                </a:solidFill>
              </a:rPr>
              <a:t>）</a:t>
            </a:r>
            <a:endParaRPr lang="en-US" altLang="ja-JP" sz="1400" b="1" dirty="0" smtClean="0">
              <a:solidFill>
                <a:schemeClr val="tx1"/>
              </a:solidFill>
            </a:endParaRPr>
          </a:p>
          <a:p>
            <a:r>
              <a:rPr lang="ja-JP" altLang="en-US" sz="1400" b="1" dirty="0" smtClean="0">
                <a:solidFill>
                  <a:schemeClr val="tx1"/>
                </a:solidFill>
              </a:rPr>
              <a:t>　⑦朝型夜型コンテンツ発掘（ナイトタイムエコノミー等） </a:t>
            </a:r>
            <a:endParaRPr lang="en-US" altLang="ja-JP" sz="1400" dirty="0" smtClean="0">
              <a:solidFill>
                <a:schemeClr val="tx1"/>
              </a:solidFill>
            </a:endParaRPr>
          </a:p>
          <a:p>
            <a:r>
              <a:rPr lang="ja-JP" altLang="en-US" sz="1200" b="1" dirty="0" smtClean="0">
                <a:solidFill>
                  <a:schemeClr val="tx1"/>
                </a:solidFill>
              </a:rPr>
              <a:t>　　　　　</a:t>
            </a:r>
            <a:r>
              <a:rPr lang="ja-JP" altLang="en-US" sz="1050" b="1" dirty="0" smtClean="0">
                <a:solidFill>
                  <a:schemeClr val="tx1"/>
                </a:solidFill>
              </a:rPr>
              <a:t>ナイトタイムエコノミー・・・夜の観光資源を充実させ消費拡大と満足度</a:t>
            </a:r>
            <a:r>
              <a:rPr lang="en-US" altLang="ja-JP" sz="1050" b="1" dirty="0" smtClean="0">
                <a:solidFill>
                  <a:schemeClr val="tx1"/>
                </a:solidFill>
              </a:rPr>
              <a:t>UP</a:t>
            </a:r>
            <a:r>
              <a:rPr lang="ja-JP" altLang="en-US" sz="1050" b="1" dirty="0" smtClean="0">
                <a:solidFill>
                  <a:schemeClr val="tx1"/>
                </a:solidFill>
              </a:rPr>
              <a:t>を図ろうという施策</a:t>
            </a:r>
            <a:endParaRPr lang="en-US" altLang="ja-JP" sz="1200" b="1" dirty="0">
              <a:solidFill>
                <a:schemeClr val="tx1"/>
              </a:solidFill>
            </a:endParaRPr>
          </a:p>
          <a:p>
            <a:endParaRPr lang="en-US" altLang="ja-JP" sz="1200" b="1" dirty="0">
              <a:solidFill>
                <a:schemeClr val="tx1"/>
              </a:solidFill>
            </a:endParaRPr>
          </a:p>
          <a:p>
            <a:endParaRPr lang="en-US" altLang="ja-JP" sz="1200" b="1" dirty="0">
              <a:solidFill>
                <a:schemeClr val="tx1"/>
              </a:solidFill>
            </a:endParaRPr>
          </a:p>
          <a:p>
            <a:r>
              <a:rPr lang="ja-JP" altLang="en-US" sz="1200" b="1" dirty="0" smtClean="0">
                <a:solidFill>
                  <a:schemeClr val="tx1"/>
                </a:solidFill>
              </a:rPr>
              <a:t>　</a:t>
            </a:r>
            <a:endParaRPr lang="en-US" altLang="ja-JP" sz="1200" b="1" dirty="0" smtClean="0">
              <a:solidFill>
                <a:schemeClr val="tx1"/>
              </a:solidFill>
            </a:endParaRPr>
          </a:p>
          <a:p>
            <a:r>
              <a:rPr lang="ja-JP" altLang="en-US" sz="1200" b="1" dirty="0" smtClean="0">
                <a:solidFill>
                  <a:schemeClr val="tx1"/>
                </a:solidFill>
              </a:rPr>
              <a:t>　　　　　　　　　　　　</a:t>
            </a:r>
            <a:endParaRPr lang="en-US" altLang="ja-JP" sz="1200" b="1" dirty="0" smtClean="0">
              <a:solidFill>
                <a:schemeClr val="tx1"/>
              </a:solidFill>
            </a:endParaRPr>
          </a:p>
        </p:txBody>
      </p:sp>
      <p:sp>
        <p:nvSpPr>
          <p:cNvPr id="16" name="角丸四角形 15"/>
          <p:cNvSpPr/>
          <p:nvPr/>
        </p:nvSpPr>
        <p:spPr>
          <a:xfrm>
            <a:off x="3737560" y="2576181"/>
            <a:ext cx="2715776" cy="28803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ＭＩＣＥ（ユニークベニュー）</a:t>
            </a:r>
            <a:endParaRPr kumimoji="1" lang="ja-JP" altLang="en-US" sz="1600" b="1" dirty="0">
              <a:solidFill>
                <a:schemeClr val="tx1"/>
              </a:solidFill>
            </a:endParaRPr>
          </a:p>
        </p:txBody>
      </p:sp>
      <p:sp>
        <p:nvSpPr>
          <p:cNvPr id="20" name="角丸四角形 19"/>
          <p:cNvSpPr/>
          <p:nvPr/>
        </p:nvSpPr>
        <p:spPr>
          <a:xfrm>
            <a:off x="2545197" y="2982886"/>
            <a:ext cx="1512168" cy="28803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訪日教育旅行</a:t>
            </a:r>
            <a:endParaRPr kumimoji="1" lang="ja-JP" altLang="en-US" sz="1600" b="1" dirty="0">
              <a:solidFill>
                <a:schemeClr val="tx1"/>
              </a:solidFill>
            </a:endParaRPr>
          </a:p>
        </p:txBody>
      </p:sp>
      <p:sp>
        <p:nvSpPr>
          <p:cNvPr id="22" name="角丸四角形 21"/>
          <p:cNvSpPr/>
          <p:nvPr/>
        </p:nvSpPr>
        <p:spPr>
          <a:xfrm>
            <a:off x="1916831" y="2576181"/>
            <a:ext cx="1512168" cy="28803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富裕層</a:t>
            </a:r>
            <a:endParaRPr kumimoji="1" lang="ja-JP" altLang="en-US" sz="1600" b="1" dirty="0">
              <a:solidFill>
                <a:schemeClr val="tx1"/>
              </a:solidFill>
            </a:endParaRPr>
          </a:p>
        </p:txBody>
      </p:sp>
      <p:sp>
        <p:nvSpPr>
          <p:cNvPr id="23" name="角丸四角形 22"/>
          <p:cNvSpPr/>
          <p:nvPr/>
        </p:nvSpPr>
        <p:spPr>
          <a:xfrm>
            <a:off x="4244481" y="2986018"/>
            <a:ext cx="1701934" cy="28803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クルーズ船客</a:t>
            </a:r>
            <a:endParaRPr kumimoji="1" lang="ja-JP" altLang="en-US" sz="1600" b="1" dirty="0">
              <a:solidFill>
                <a:schemeClr val="tx1"/>
              </a:solidFill>
            </a:endParaRPr>
          </a:p>
        </p:txBody>
      </p:sp>
      <p:sp>
        <p:nvSpPr>
          <p:cNvPr id="24" name="角丸四角形 23"/>
          <p:cNvSpPr/>
          <p:nvPr/>
        </p:nvSpPr>
        <p:spPr>
          <a:xfrm>
            <a:off x="3301281" y="1902239"/>
            <a:ext cx="1512168" cy="28803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宿泊滞在型</a:t>
            </a:r>
            <a:endParaRPr kumimoji="1" lang="ja-JP" altLang="en-US" sz="1600" b="1" dirty="0">
              <a:solidFill>
                <a:schemeClr val="tx1"/>
              </a:solidFill>
            </a:endParaRPr>
          </a:p>
        </p:txBody>
      </p:sp>
      <p:sp>
        <p:nvSpPr>
          <p:cNvPr id="25" name="角丸四角形 24"/>
          <p:cNvSpPr/>
          <p:nvPr/>
        </p:nvSpPr>
        <p:spPr>
          <a:xfrm>
            <a:off x="1713011" y="1913335"/>
            <a:ext cx="1512168" cy="28803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体験型</a:t>
            </a:r>
            <a:endParaRPr kumimoji="1" lang="ja-JP" altLang="en-US" sz="1600" b="1" dirty="0">
              <a:solidFill>
                <a:schemeClr val="tx1"/>
              </a:solidFill>
            </a:endParaRPr>
          </a:p>
        </p:txBody>
      </p:sp>
    </p:spTree>
    <p:extLst>
      <p:ext uri="{BB962C8B-B14F-4D97-AF65-F5344CB8AC3E}">
        <p14:creationId xmlns:p14="http://schemas.microsoft.com/office/powerpoint/2010/main" val="3041918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916</TotalTime>
  <Words>109</Words>
  <Application>Microsoft Office PowerPoint</Application>
  <PresentationFormat>画面に合わせる (4:3)</PresentationFormat>
  <Paragraphs>107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ＭＳ Ｐ明朝</vt:lpstr>
      <vt:lpstr>ＭＳ 明朝</vt:lpstr>
      <vt:lpstr>Arial</vt:lpstr>
      <vt:lpstr>Calibri</vt:lpstr>
      <vt:lpstr>Office ​​テーマ</vt:lpstr>
      <vt:lpstr>観光資源の磨き上げに関するご案内 （出前セミナー）        </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■観光資源の磨き上げについて 神奈川県内の地域の資源を発掘し、外国人目線で磨き上げます。県内各地域の観光資源をご提示いただき、オープンデータやアンケート、専門家の視点で外国人にとって魅力ある観光地であるか、また、具体的なアピールポイント等を検証します。あわせて、有識者や留学生が地域に赴き、地域資源を実際に見て検証する意見交換会を実施します。 （別紙参照：調査票について、意見交換会について）</dc:title>
  <dc:creator>jsshelp</dc:creator>
  <cp:lastModifiedBy>Windows ユーザー</cp:lastModifiedBy>
  <cp:revision>119</cp:revision>
  <cp:lastPrinted>2018-04-09T01:53:51Z</cp:lastPrinted>
  <dcterms:created xsi:type="dcterms:W3CDTF">2016-07-31T05:32:45Z</dcterms:created>
  <dcterms:modified xsi:type="dcterms:W3CDTF">2018-04-17T06:04:29Z</dcterms:modified>
</cp:coreProperties>
</file>